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86" r:id="rId5"/>
    <p:sldMasterId id="2147483687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</p:sldIdLst>
  <p:sldSz cy="6858000" cx="9144000"/>
  <p:notesSz cx="6797675" cy="9926625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C596EAAD-27BE-412A-A910-CC23978B92C2}">
  <a:tblStyle styleId="{C596EAAD-27BE-412A-A910-CC23978B92C2}" styleName="Table_0">
    <a:wholeTbl>
      <a:tcTxStyle b="off" i="off">
        <a:font>
          <a:latin typeface="Verdana"/>
          <a:ea typeface="Verdana"/>
          <a:cs typeface="Verdana"/>
        </a:font>
        <a:schemeClr val="dk1"/>
      </a:tcTxStyle>
      <a:tcStyle>
        <a:tcBdr>
          <a:lef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3126" orient="horz"/>
        <p:guide pos="2141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5" Type="http://schemas.openxmlformats.org/officeDocument/2006/relationships/slideMaster" Target="slideMasters/slideMaster1.xml"/><Relationship Id="rId6" Type="http://schemas.openxmlformats.org/officeDocument/2006/relationships/slideMaster" Target="slideMasters/slideMaster2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13" Type="http://schemas.openxmlformats.org/officeDocument/2006/relationships/slide" Target="slides/slide6.xml"/><Relationship Id="rId12" Type="http://schemas.openxmlformats.org/officeDocument/2006/relationships/slide" Target="slides/slide5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7600" u="none" cap="none" strike="noStrik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7600" u="none" cap="none" strike="noStrik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7600" u="none" cap="none" strike="noStrik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7600" u="none" cap="none" strike="noStrik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7600" u="none" cap="none" strike="noStrik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7600" u="none" cap="none" strike="noStrik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7600" u="none" cap="none" strike="noStrik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7600" u="none" cap="none" strike="noStrik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7600" u="none" cap="none" strike="noStrik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7600" u="none" cap="none" strike="noStrik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7600" u="none" cap="none" strike="noStrik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7600" u="none" cap="none" strike="noStrik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7600" u="none" cap="none" strike="noStrik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7600" u="none" cap="none" strike="noStrik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7600" u="none" cap="none" strike="noStrik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7600" u="none" cap="none" strike="noStrik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917575" y="744538"/>
            <a:ext cx="4964113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7600" u="none" cap="none" strike="noStrik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7600" u="none" cap="none" strike="noStrik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7600" u="none" cap="none" strike="noStrik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7600" u="none" cap="none" strike="noStrik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7600" u="none" cap="none" strike="noStrik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7600" u="none" cap="none" strike="noStrik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7600" u="none" cap="none" strike="noStrik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7600" u="none" cap="none" strike="noStrik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fi-FI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:notes"/>
          <p:cNvSpPr txBox="1"/>
          <p:nvPr>
            <p:ph idx="1" type="body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1:notes"/>
          <p:cNvSpPr/>
          <p:nvPr>
            <p:ph idx="2" type="sldImg"/>
          </p:nvPr>
        </p:nvSpPr>
        <p:spPr>
          <a:xfrm>
            <a:off x="917575" y="744538"/>
            <a:ext cx="4964113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:notes"/>
          <p:cNvSpPr/>
          <p:nvPr>
            <p:ph idx="2" type="sldImg"/>
          </p:nvPr>
        </p:nvSpPr>
        <p:spPr>
          <a:xfrm>
            <a:off x="917575" y="744538"/>
            <a:ext cx="4964113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86" name="Google Shape;186;p2:notes"/>
          <p:cNvSpPr txBox="1"/>
          <p:nvPr>
            <p:ph idx="1" type="body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p2:notes"/>
          <p:cNvSpPr txBox="1"/>
          <p:nvPr>
            <p:ph idx="12" type="sldNum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fi-FI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3:notes"/>
          <p:cNvSpPr/>
          <p:nvPr>
            <p:ph idx="2" type="sldImg"/>
          </p:nvPr>
        </p:nvSpPr>
        <p:spPr>
          <a:xfrm>
            <a:off x="917575" y="744538"/>
            <a:ext cx="4964113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00" name="Google Shape;200;p3:notes"/>
          <p:cNvSpPr txBox="1"/>
          <p:nvPr>
            <p:ph idx="1" type="body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Google Shape;201;p3:notes"/>
          <p:cNvSpPr txBox="1"/>
          <p:nvPr>
            <p:ph idx="12" type="sldNum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fi-FI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4:notes"/>
          <p:cNvSpPr/>
          <p:nvPr>
            <p:ph idx="2" type="sldImg"/>
          </p:nvPr>
        </p:nvSpPr>
        <p:spPr>
          <a:xfrm>
            <a:off x="917575" y="744538"/>
            <a:ext cx="4964113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25" name="Google Shape;225;p4:notes"/>
          <p:cNvSpPr txBox="1"/>
          <p:nvPr>
            <p:ph idx="1" type="body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6" name="Google Shape;226;p4:notes"/>
          <p:cNvSpPr txBox="1"/>
          <p:nvPr>
            <p:ph idx="12" type="sldNum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fi-FI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5:notes"/>
          <p:cNvSpPr/>
          <p:nvPr>
            <p:ph idx="2" type="sldImg"/>
          </p:nvPr>
        </p:nvSpPr>
        <p:spPr>
          <a:xfrm>
            <a:off x="917575" y="744538"/>
            <a:ext cx="4964113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42" name="Google Shape;242;p5:notes"/>
          <p:cNvSpPr txBox="1"/>
          <p:nvPr>
            <p:ph idx="1" type="body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3" name="Google Shape;243;p5:notes"/>
          <p:cNvSpPr txBox="1"/>
          <p:nvPr>
            <p:ph idx="12" type="sldNum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fi-FI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6:notes"/>
          <p:cNvSpPr/>
          <p:nvPr>
            <p:ph idx="2" type="sldImg"/>
          </p:nvPr>
        </p:nvSpPr>
        <p:spPr>
          <a:xfrm>
            <a:off x="917575" y="744538"/>
            <a:ext cx="4964113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52" name="Google Shape;252;p6:notes"/>
          <p:cNvSpPr txBox="1"/>
          <p:nvPr>
            <p:ph idx="1" type="body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3" name="Google Shape;253;p6:notes"/>
          <p:cNvSpPr txBox="1"/>
          <p:nvPr>
            <p:ph idx="12" type="sldNum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fi-FI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g"/><Relationship Id="rId3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jpg"/><Relationship Id="rId3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1_Title and Content">
  <p:cSld name="1_Title and Conten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\\net1\COMM\A\A2\A2\Graphic Projects\FUTURE OF EUROPE\00 White Paper\Visual\Future_Europe_Visual.jpg" id="16" name="Google Shape;16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1124744"/>
            <a:ext cx="9162365" cy="601027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OGO CE-EN-quadri.eps" id="17" name="Google Shape;17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906000" y="309600"/>
            <a:ext cx="1584325" cy="1100138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2"/>
          <p:cNvSpPr/>
          <p:nvPr/>
        </p:nvSpPr>
        <p:spPr>
          <a:xfrm>
            <a:off x="4230000" y="6669360"/>
            <a:ext cx="684213" cy="215900"/>
          </a:xfrm>
          <a:prstGeom prst="rect">
            <a:avLst/>
          </a:prstGeom>
          <a:solidFill>
            <a:srgbClr val="133176"/>
          </a:solidFill>
          <a:ln cap="flat" cmpd="sng" w="9525">
            <a:solidFill>
              <a:srgbClr val="133176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9" name="Google Shape;19;p2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22" name="Google Shape;22;p2"/>
          <p:cNvSpPr/>
          <p:nvPr/>
        </p:nvSpPr>
        <p:spPr>
          <a:xfrm>
            <a:off x="4762004" y="3776353"/>
            <a:ext cx="4263243" cy="653143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3" name="Google Shape;23;p2"/>
          <p:cNvSpPr txBox="1"/>
          <p:nvPr/>
        </p:nvSpPr>
        <p:spPr>
          <a:xfrm>
            <a:off x="4571621" y="3861880"/>
            <a:ext cx="4644007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i-FI" sz="2400" u="none" cap="none" strike="noStrik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rPr>
              <a:t>EUROOPAN TULEVAISUUS</a:t>
            </a:r>
            <a:endParaRPr b="1" i="0" sz="2400" u="none" cap="none" strike="noStrike">
              <a:solidFill>
                <a:srgbClr val="0F5494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1"/>
          <p:cNvSpPr txBox="1"/>
          <p:nvPr>
            <p:ph type="title"/>
          </p:nvPr>
        </p:nvSpPr>
        <p:spPr>
          <a:xfrm>
            <a:off x="468313" y="1123950"/>
            <a:ext cx="8229600" cy="9366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1"/>
          <p:cNvSpPr txBox="1"/>
          <p:nvPr>
            <p:ph idx="1" type="body"/>
          </p:nvPr>
        </p:nvSpPr>
        <p:spPr>
          <a:xfrm rot="5400000">
            <a:off x="2755106" y="89694"/>
            <a:ext cx="3633788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79" name="Google Shape;79;p11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1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1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2"/>
          <p:cNvSpPr txBox="1"/>
          <p:nvPr>
            <p:ph type="title"/>
          </p:nvPr>
        </p:nvSpPr>
        <p:spPr>
          <a:xfrm rot="5400000">
            <a:off x="5219700" y="2543175"/>
            <a:ext cx="4897438" cy="20589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2"/>
          <p:cNvSpPr txBox="1"/>
          <p:nvPr>
            <p:ph idx="1" type="body"/>
          </p:nvPr>
        </p:nvSpPr>
        <p:spPr>
          <a:xfrm rot="5400000">
            <a:off x="1023144" y="558007"/>
            <a:ext cx="4897438" cy="6029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85" name="Google Shape;85;p12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2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2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ustom Layout">
  <p:cSld name="Custom Layout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>
  <p:cSld name="Title and Content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5"/>
          <p:cNvSpPr txBox="1"/>
          <p:nvPr>
            <p:ph idx="11" type="ftr"/>
          </p:nvPr>
        </p:nvSpPr>
        <p:spPr>
          <a:xfrm>
            <a:off x="3124200" y="6337126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7600" u="none" cap="none" strike="noStrik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7600" u="none" cap="none" strike="noStrik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7600" u="none" cap="none" strike="noStrik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7600" u="none" cap="none" strike="noStrik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7600" u="none" cap="none" strike="noStrik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7600" u="none" cap="none" strike="noStrik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7600" u="none" cap="none" strike="noStrik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7600" u="none" cap="none" strike="noStrik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7600" u="none" cap="none" strike="noStrik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95" name="Google Shape;95;p15"/>
          <p:cNvSpPr txBox="1"/>
          <p:nvPr/>
        </p:nvSpPr>
        <p:spPr>
          <a:xfrm>
            <a:off x="552339" y="6467128"/>
            <a:ext cx="2074607" cy="2827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-FI" sz="825" u="none" cap="none" strike="noStrike">
                <a:solidFill>
                  <a:srgbClr val="606060"/>
                </a:solidFill>
                <a:latin typeface="Arial"/>
                <a:ea typeface="Arial"/>
                <a:cs typeface="Arial"/>
                <a:sym typeface="Arial"/>
              </a:rPr>
              <a:t>EU:n POLITIIKAN TOIMEENPANOELIN</a:t>
            </a:r>
            <a:endParaRPr/>
          </a:p>
        </p:txBody>
      </p:sp>
      <p:sp>
        <p:nvSpPr>
          <p:cNvPr id="96" name="Google Shape;96;p15"/>
          <p:cNvSpPr txBox="1"/>
          <p:nvPr/>
        </p:nvSpPr>
        <p:spPr>
          <a:xfrm>
            <a:off x="1" y="6539036"/>
            <a:ext cx="323528" cy="202332"/>
          </a:xfrm>
          <a:prstGeom prst="rect">
            <a:avLst/>
          </a:prstGeom>
          <a:solidFill>
            <a:srgbClr val="034EA2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fi-FI" sz="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6"/>
          <p:cNvSpPr txBox="1"/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250" u="none" cap="none" strike="noStrik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250" u="none" cap="none" strike="noStrik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250" u="none" cap="none" strike="noStrik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250" u="none" cap="none" strike="noStrik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250" u="none" cap="none" strike="noStrik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250" u="none" cap="none" strike="noStrik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250" u="none" cap="none" strike="noStrik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250" u="none" cap="none" strike="noStrik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250" u="none" cap="none" strike="noStrik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99" name="Google Shape;99;p16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ctr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Verdana"/>
              <a:buNone/>
              <a:defRPr b="0" i="1" sz="18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ctr">
              <a:spcBef>
                <a:spcPts val="300"/>
              </a:spcBef>
              <a:spcAft>
                <a:spcPts val="0"/>
              </a:spcAft>
              <a:buClr>
                <a:srgbClr val="009FBA"/>
              </a:buClr>
              <a:buSzPts val="1500"/>
              <a:buFont typeface="Verdana"/>
              <a:buNone/>
              <a:defRPr b="1" i="0" sz="15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ctr">
              <a:spcBef>
                <a:spcPts val="210"/>
              </a:spcBef>
              <a:spcAft>
                <a:spcPts val="0"/>
              </a:spcAft>
              <a:buClr>
                <a:srgbClr val="888888"/>
              </a:buClr>
              <a:buSzPts val="1050"/>
              <a:buFont typeface="Verdana"/>
              <a:buNone/>
              <a:defRPr b="0" i="0" sz="105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ctr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Font typeface="Arial"/>
              <a:buNone/>
              <a:defRPr b="0" i="0" sz="15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Font typeface="Arial"/>
              <a:buNone/>
              <a:defRPr b="0" i="0" sz="15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Font typeface="Arial"/>
              <a:buNone/>
              <a:defRPr b="0" i="0" sz="15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Font typeface="Arial"/>
              <a:buNone/>
              <a:defRPr b="0" i="0" sz="15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Font typeface="Arial"/>
              <a:buNone/>
              <a:defRPr b="0" i="0" sz="15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Font typeface="Arial"/>
              <a:buNone/>
              <a:defRPr b="0" i="0" sz="15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1_Title Slide" showMasterSp="0">
  <p:cSld name="1_Title Slide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Google Shape;101;p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948265" y="6125866"/>
            <a:ext cx="1947315" cy="510924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17"/>
          <p:cNvSpPr txBox="1"/>
          <p:nvPr/>
        </p:nvSpPr>
        <p:spPr>
          <a:xfrm>
            <a:off x="552339" y="6467128"/>
            <a:ext cx="2074607" cy="2827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-FI" sz="825" u="none" cap="none" strike="noStrike">
                <a:solidFill>
                  <a:srgbClr val="606060"/>
                </a:solidFill>
                <a:latin typeface="Arial"/>
                <a:ea typeface="Arial"/>
                <a:cs typeface="Arial"/>
                <a:sym typeface="Arial"/>
              </a:rPr>
              <a:t>EU:n POLITIIKAN TOIMEENPANOELIN</a:t>
            </a:r>
            <a:endParaRPr/>
          </a:p>
        </p:txBody>
      </p:sp>
      <p:sp>
        <p:nvSpPr>
          <p:cNvPr id="103" name="Google Shape;103;p17"/>
          <p:cNvSpPr txBox="1"/>
          <p:nvPr/>
        </p:nvSpPr>
        <p:spPr>
          <a:xfrm>
            <a:off x="1" y="6539036"/>
            <a:ext cx="323528" cy="202332"/>
          </a:xfrm>
          <a:prstGeom prst="rect">
            <a:avLst/>
          </a:prstGeom>
          <a:solidFill>
            <a:srgbClr val="034EA2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fi-FI" sz="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17"/>
          <p:cNvSpPr txBox="1"/>
          <p:nvPr/>
        </p:nvSpPr>
        <p:spPr>
          <a:xfrm>
            <a:off x="376008" y="6138403"/>
            <a:ext cx="3024336" cy="2539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i-FI" sz="1050" u="none" cap="none" strike="noStrike">
                <a:solidFill>
                  <a:srgbClr val="C74B5D"/>
                </a:solidFill>
                <a:latin typeface="Arial"/>
                <a:ea typeface="Arial"/>
                <a:cs typeface="Arial"/>
                <a:sym typeface="Arial"/>
              </a:rPr>
              <a:t>#EUTrade</a:t>
            </a:r>
            <a:endParaRPr b="1" sz="1050">
              <a:solidFill>
                <a:srgbClr val="C74B5D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2_Title Slide" showMasterSp="0">
  <p:cSld name="2_Title Slide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Google Shape;106;p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948265" y="6125866"/>
            <a:ext cx="1947315" cy="510924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18"/>
          <p:cNvSpPr txBox="1"/>
          <p:nvPr/>
        </p:nvSpPr>
        <p:spPr>
          <a:xfrm>
            <a:off x="552339" y="6467128"/>
            <a:ext cx="2074607" cy="2827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-FI" sz="825">
                <a:solidFill>
                  <a:srgbClr val="606060"/>
                </a:solidFill>
                <a:latin typeface="Arial"/>
                <a:ea typeface="Arial"/>
                <a:cs typeface="Arial"/>
                <a:sym typeface="Arial"/>
              </a:rPr>
              <a:t>EU:n POLITIIKAN TOIMEENPANOELIN</a:t>
            </a:r>
            <a:endParaRPr/>
          </a:p>
        </p:txBody>
      </p:sp>
      <p:sp>
        <p:nvSpPr>
          <p:cNvPr id="108" name="Google Shape;108;p18"/>
          <p:cNvSpPr txBox="1"/>
          <p:nvPr/>
        </p:nvSpPr>
        <p:spPr>
          <a:xfrm>
            <a:off x="1" y="6539036"/>
            <a:ext cx="323528" cy="202332"/>
          </a:xfrm>
          <a:prstGeom prst="rect">
            <a:avLst/>
          </a:prstGeom>
          <a:solidFill>
            <a:srgbClr val="034EA2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fi-FI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sz="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18"/>
          <p:cNvSpPr txBox="1"/>
          <p:nvPr/>
        </p:nvSpPr>
        <p:spPr>
          <a:xfrm>
            <a:off x="376008" y="6138403"/>
            <a:ext cx="3024336" cy="2539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i-FI" sz="1050">
                <a:solidFill>
                  <a:srgbClr val="4FC4CC"/>
                </a:solidFill>
                <a:latin typeface="Arial"/>
                <a:ea typeface="Arial"/>
                <a:cs typeface="Arial"/>
                <a:sym typeface="Arial"/>
              </a:rPr>
              <a:t>#EUJustice</a:t>
            </a:r>
            <a:endParaRPr b="1" sz="1050">
              <a:solidFill>
                <a:srgbClr val="4FC4CC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3_Title Slide" showMasterSp="0">
  <p:cSld name="3_Title Slide"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Google Shape;111;p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948265" y="6125866"/>
            <a:ext cx="1947315" cy="510924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19"/>
          <p:cNvSpPr txBox="1"/>
          <p:nvPr/>
        </p:nvSpPr>
        <p:spPr>
          <a:xfrm>
            <a:off x="552339" y="6467128"/>
            <a:ext cx="2074607" cy="2827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-FI" sz="825">
                <a:solidFill>
                  <a:srgbClr val="606060"/>
                </a:solidFill>
                <a:latin typeface="Arial"/>
                <a:ea typeface="Arial"/>
                <a:cs typeface="Arial"/>
                <a:sym typeface="Arial"/>
              </a:rPr>
              <a:t>EU:n POLITIIKAN TOIMEENPANOELIN</a:t>
            </a:r>
            <a:endParaRPr/>
          </a:p>
        </p:txBody>
      </p:sp>
      <p:sp>
        <p:nvSpPr>
          <p:cNvPr id="113" name="Google Shape;113;p19"/>
          <p:cNvSpPr txBox="1"/>
          <p:nvPr/>
        </p:nvSpPr>
        <p:spPr>
          <a:xfrm>
            <a:off x="1" y="6539036"/>
            <a:ext cx="323528" cy="202332"/>
          </a:xfrm>
          <a:prstGeom prst="rect">
            <a:avLst/>
          </a:prstGeom>
          <a:solidFill>
            <a:srgbClr val="034EA2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fi-FI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sz="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19"/>
          <p:cNvSpPr txBox="1"/>
          <p:nvPr/>
        </p:nvSpPr>
        <p:spPr>
          <a:xfrm>
            <a:off x="376008" y="6138403"/>
            <a:ext cx="3024336" cy="2539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i-FI" sz="1050">
                <a:solidFill>
                  <a:srgbClr val="4FC4CC"/>
                </a:solidFill>
                <a:latin typeface="Arial"/>
                <a:ea typeface="Arial"/>
                <a:cs typeface="Arial"/>
                <a:sym typeface="Arial"/>
              </a:rPr>
              <a:t>#EUJustice</a:t>
            </a:r>
            <a:endParaRPr b="1" sz="1050">
              <a:solidFill>
                <a:srgbClr val="4FC4CC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4_Title Slide" showMasterSp="0">
  <p:cSld name="4_Title Slide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Google Shape;116;p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948265" y="6125866"/>
            <a:ext cx="1947315" cy="510924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20"/>
          <p:cNvSpPr txBox="1"/>
          <p:nvPr/>
        </p:nvSpPr>
        <p:spPr>
          <a:xfrm>
            <a:off x="552339" y="6467128"/>
            <a:ext cx="2074607" cy="2827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-FI" sz="825">
                <a:solidFill>
                  <a:srgbClr val="606060"/>
                </a:solidFill>
                <a:latin typeface="Arial"/>
                <a:ea typeface="Arial"/>
                <a:cs typeface="Arial"/>
                <a:sym typeface="Arial"/>
              </a:rPr>
              <a:t>EU:n POLITIIKAN TOIMEENPANOELIN</a:t>
            </a:r>
            <a:endParaRPr/>
          </a:p>
        </p:txBody>
      </p:sp>
      <p:sp>
        <p:nvSpPr>
          <p:cNvPr id="118" name="Google Shape;118;p20"/>
          <p:cNvSpPr txBox="1"/>
          <p:nvPr/>
        </p:nvSpPr>
        <p:spPr>
          <a:xfrm>
            <a:off x="1" y="6539036"/>
            <a:ext cx="323528" cy="202332"/>
          </a:xfrm>
          <a:prstGeom prst="rect">
            <a:avLst/>
          </a:prstGeom>
          <a:solidFill>
            <a:srgbClr val="034EA2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fi-FI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sz="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20"/>
          <p:cNvSpPr txBox="1"/>
          <p:nvPr/>
        </p:nvSpPr>
        <p:spPr>
          <a:xfrm>
            <a:off x="376008" y="6138403"/>
            <a:ext cx="3024336" cy="2539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i-FI" sz="1050">
                <a:solidFill>
                  <a:srgbClr val="4FC4CC"/>
                </a:solidFill>
                <a:latin typeface="Arial"/>
                <a:ea typeface="Arial"/>
                <a:cs typeface="Arial"/>
                <a:sym typeface="Arial"/>
              </a:rPr>
              <a:t>#EUJustice</a:t>
            </a:r>
            <a:endParaRPr b="1" sz="1050">
              <a:solidFill>
                <a:srgbClr val="4FC4CC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5_Title Slide" showMasterSp="0">
  <p:cSld name="5_Title Slide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Google Shape;121;p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948265" y="6125866"/>
            <a:ext cx="1947315" cy="510924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p21"/>
          <p:cNvSpPr txBox="1"/>
          <p:nvPr/>
        </p:nvSpPr>
        <p:spPr>
          <a:xfrm>
            <a:off x="552339" y="6467128"/>
            <a:ext cx="2074607" cy="2827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-FI" sz="825">
                <a:solidFill>
                  <a:srgbClr val="606060"/>
                </a:solidFill>
                <a:latin typeface="Arial"/>
                <a:ea typeface="Arial"/>
                <a:cs typeface="Arial"/>
                <a:sym typeface="Arial"/>
              </a:rPr>
              <a:t>EU:n POLITIIKAN TOIMEENPANOELIN</a:t>
            </a:r>
            <a:endParaRPr/>
          </a:p>
        </p:txBody>
      </p:sp>
      <p:sp>
        <p:nvSpPr>
          <p:cNvPr id="123" name="Google Shape;123;p21"/>
          <p:cNvSpPr txBox="1"/>
          <p:nvPr/>
        </p:nvSpPr>
        <p:spPr>
          <a:xfrm>
            <a:off x="1" y="6539036"/>
            <a:ext cx="323528" cy="202332"/>
          </a:xfrm>
          <a:prstGeom prst="rect">
            <a:avLst/>
          </a:prstGeom>
          <a:solidFill>
            <a:srgbClr val="034EA2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fi-FI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sz="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21"/>
          <p:cNvSpPr txBox="1"/>
          <p:nvPr/>
        </p:nvSpPr>
        <p:spPr>
          <a:xfrm>
            <a:off x="376008" y="6138403"/>
            <a:ext cx="3024336" cy="2539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i-FI" sz="1050">
                <a:solidFill>
                  <a:srgbClr val="4FC4CC"/>
                </a:solidFill>
                <a:latin typeface="Arial"/>
                <a:ea typeface="Arial"/>
                <a:cs typeface="Arial"/>
                <a:sym typeface="Arial"/>
              </a:rPr>
              <a:t>#EUJustice</a:t>
            </a:r>
            <a:endParaRPr b="1" sz="1050">
              <a:solidFill>
                <a:srgbClr val="4FC4CC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>
  <p:cSld name="Title and Content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Google Shape;25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577013" y="6145213"/>
            <a:ext cx="2243137" cy="596900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p3"/>
          <p:cNvSpPr txBox="1"/>
          <p:nvPr>
            <p:ph type="title"/>
          </p:nvPr>
        </p:nvSpPr>
        <p:spPr>
          <a:xfrm>
            <a:off x="468313" y="980728"/>
            <a:ext cx="8229600" cy="9366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3"/>
          <p:cNvSpPr txBox="1"/>
          <p:nvPr>
            <p:ph idx="10" type="dt"/>
          </p:nvPr>
        </p:nvSpPr>
        <p:spPr>
          <a:xfrm>
            <a:off x="6577013" y="116632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3"/>
          <p:cNvSpPr txBox="1"/>
          <p:nvPr>
            <p:ph idx="11" type="ftr"/>
          </p:nvPr>
        </p:nvSpPr>
        <p:spPr>
          <a:xfrm>
            <a:off x="3124200" y="6337126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3"/>
          <p:cNvSpPr txBox="1"/>
          <p:nvPr>
            <p:ph idx="12" type="sldNum"/>
          </p:nvPr>
        </p:nvSpPr>
        <p:spPr>
          <a:xfrm>
            <a:off x="467544" y="6297439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l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30" name="Google Shape;30;p3"/>
          <p:cNvSpPr txBox="1"/>
          <p:nvPr>
            <p:ph idx="1" type="body"/>
          </p:nvPr>
        </p:nvSpPr>
        <p:spPr>
          <a:xfrm>
            <a:off x="457200" y="2276872"/>
            <a:ext cx="8229600" cy="3633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rgbClr val="0F5494"/>
              </a:buClr>
              <a:buSzPts val="2400"/>
              <a:buFont typeface="Arial"/>
              <a:buChar char="•"/>
              <a:defRPr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rgbClr val="0F5494"/>
              </a:buClr>
              <a:buSzPts val="2000"/>
              <a:buFont typeface="Verdana"/>
              <a:buChar char="•"/>
              <a:defRPr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6_Title Slide" showMasterSp="0">
  <p:cSld name="6_Title Slide"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Google Shape;126;p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948265" y="6125866"/>
            <a:ext cx="1947315" cy="510924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22"/>
          <p:cNvSpPr txBox="1"/>
          <p:nvPr/>
        </p:nvSpPr>
        <p:spPr>
          <a:xfrm>
            <a:off x="552339" y="6467128"/>
            <a:ext cx="2074607" cy="2827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-FI" sz="825">
                <a:solidFill>
                  <a:srgbClr val="606060"/>
                </a:solidFill>
                <a:latin typeface="Arial"/>
                <a:ea typeface="Arial"/>
                <a:cs typeface="Arial"/>
                <a:sym typeface="Arial"/>
              </a:rPr>
              <a:t>EU:n POLITIIKAN TOIMEENPANOELIN</a:t>
            </a:r>
            <a:endParaRPr/>
          </a:p>
        </p:txBody>
      </p:sp>
      <p:sp>
        <p:nvSpPr>
          <p:cNvPr id="128" name="Google Shape;128;p22"/>
          <p:cNvSpPr txBox="1"/>
          <p:nvPr/>
        </p:nvSpPr>
        <p:spPr>
          <a:xfrm>
            <a:off x="1" y="6539036"/>
            <a:ext cx="323528" cy="202332"/>
          </a:xfrm>
          <a:prstGeom prst="rect">
            <a:avLst/>
          </a:prstGeom>
          <a:solidFill>
            <a:srgbClr val="034EA2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fi-FI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sz="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22"/>
          <p:cNvSpPr txBox="1"/>
          <p:nvPr/>
        </p:nvSpPr>
        <p:spPr>
          <a:xfrm>
            <a:off x="376008" y="6138403"/>
            <a:ext cx="3024336" cy="2539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i-FI" sz="1050">
                <a:solidFill>
                  <a:srgbClr val="4FC4CC"/>
                </a:solidFill>
                <a:latin typeface="Arial"/>
                <a:ea typeface="Arial"/>
                <a:cs typeface="Arial"/>
                <a:sym typeface="Arial"/>
              </a:rPr>
              <a:t>#EUJustice</a:t>
            </a:r>
            <a:endParaRPr b="1" sz="1050">
              <a:solidFill>
                <a:srgbClr val="4FC4CC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7_Title Slide">
  <p:cSld name="7_Title Slide"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8_Title Slide">
  <p:cSld name="8_Title Slide"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9_Title Slide">
  <p:cSld name="9_Title Slide"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10_Title Slide">
  <p:cSld name="10_Title Slide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11_Title Slide" showMasterSp="0">
  <p:cSld name="11_Title Slide"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" name="Google Shape;135;p2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947059" y="6124448"/>
            <a:ext cx="1946977" cy="510806"/>
          </a:xfrm>
          <a:prstGeom prst="rect">
            <a:avLst/>
          </a:prstGeom>
          <a:noFill/>
          <a:ln>
            <a:noFill/>
          </a:ln>
        </p:spPr>
      </p:pic>
      <p:sp>
        <p:nvSpPr>
          <p:cNvPr id="136" name="Google Shape;136;p27"/>
          <p:cNvSpPr txBox="1"/>
          <p:nvPr/>
        </p:nvSpPr>
        <p:spPr>
          <a:xfrm>
            <a:off x="552339" y="6467128"/>
            <a:ext cx="2074607" cy="2827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-FI" sz="825">
                <a:solidFill>
                  <a:srgbClr val="606060"/>
                </a:solidFill>
                <a:latin typeface="Arial"/>
                <a:ea typeface="Arial"/>
                <a:cs typeface="Arial"/>
                <a:sym typeface="Arial"/>
              </a:rPr>
              <a:t>EU:n POLITIIKAN TOIMEENPANOELIN</a:t>
            </a:r>
            <a:endParaRPr/>
          </a:p>
        </p:txBody>
      </p:sp>
      <p:sp>
        <p:nvSpPr>
          <p:cNvPr id="137" name="Google Shape;137;p27"/>
          <p:cNvSpPr txBox="1"/>
          <p:nvPr/>
        </p:nvSpPr>
        <p:spPr>
          <a:xfrm>
            <a:off x="1" y="6539036"/>
            <a:ext cx="323528" cy="202332"/>
          </a:xfrm>
          <a:prstGeom prst="rect">
            <a:avLst/>
          </a:prstGeom>
          <a:solidFill>
            <a:srgbClr val="034EA2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fi-FI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sz="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12_Title Slide" showMasterSp="0">
  <p:cSld name="12_Title Slide"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" name="Google Shape;139;p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947059" y="6124448"/>
            <a:ext cx="1946977" cy="510806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Google Shape;140;p28"/>
          <p:cNvSpPr txBox="1"/>
          <p:nvPr/>
        </p:nvSpPr>
        <p:spPr>
          <a:xfrm>
            <a:off x="552339" y="6467128"/>
            <a:ext cx="2074607" cy="2827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-FI" sz="825">
                <a:solidFill>
                  <a:srgbClr val="606060"/>
                </a:solidFill>
                <a:latin typeface="Arial"/>
                <a:ea typeface="Arial"/>
                <a:cs typeface="Arial"/>
                <a:sym typeface="Arial"/>
              </a:rPr>
              <a:t>EU:n POLITIIKAN TOIMEENPANOELIN</a:t>
            </a:r>
            <a:endParaRPr/>
          </a:p>
        </p:txBody>
      </p:sp>
      <p:sp>
        <p:nvSpPr>
          <p:cNvPr id="141" name="Google Shape;141;p28"/>
          <p:cNvSpPr txBox="1"/>
          <p:nvPr/>
        </p:nvSpPr>
        <p:spPr>
          <a:xfrm>
            <a:off x="1" y="6539036"/>
            <a:ext cx="323528" cy="202332"/>
          </a:xfrm>
          <a:prstGeom prst="rect">
            <a:avLst/>
          </a:prstGeom>
          <a:solidFill>
            <a:srgbClr val="034EA2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fi-FI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sz="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13_Title Slide" showMasterSp="0">
  <p:cSld name="13_Title Slide"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Google Shape;143;p2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947059" y="6124448"/>
            <a:ext cx="1946977" cy="510806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Google Shape;144;p29"/>
          <p:cNvSpPr txBox="1"/>
          <p:nvPr/>
        </p:nvSpPr>
        <p:spPr>
          <a:xfrm>
            <a:off x="552339" y="6467128"/>
            <a:ext cx="2074607" cy="2827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-FI" sz="825">
                <a:solidFill>
                  <a:srgbClr val="606060"/>
                </a:solidFill>
                <a:latin typeface="Arial"/>
                <a:ea typeface="Arial"/>
                <a:cs typeface="Arial"/>
                <a:sym typeface="Arial"/>
              </a:rPr>
              <a:t>EU:n POLITIIKAN TOIMEENPANOELIN</a:t>
            </a:r>
            <a:endParaRPr/>
          </a:p>
        </p:txBody>
      </p:sp>
      <p:sp>
        <p:nvSpPr>
          <p:cNvPr id="145" name="Google Shape;145;p29"/>
          <p:cNvSpPr txBox="1"/>
          <p:nvPr/>
        </p:nvSpPr>
        <p:spPr>
          <a:xfrm>
            <a:off x="1" y="6539036"/>
            <a:ext cx="323528" cy="202332"/>
          </a:xfrm>
          <a:prstGeom prst="rect">
            <a:avLst/>
          </a:prstGeom>
          <a:solidFill>
            <a:srgbClr val="034EA2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fi-FI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sz="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14_Title Slide" showMasterSp="0">
  <p:cSld name="14_Title Slide"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" name="Google Shape;147;p3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947059" y="6124448"/>
            <a:ext cx="1946977" cy="510806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Google Shape;148;p30"/>
          <p:cNvSpPr txBox="1"/>
          <p:nvPr/>
        </p:nvSpPr>
        <p:spPr>
          <a:xfrm>
            <a:off x="552339" y="6467128"/>
            <a:ext cx="2074607" cy="2827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-FI" sz="825">
                <a:solidFill>
                  <a:srgbClr val="606060"/>
                </a:solidFill>
                <a:latin typeface="Arial"/>
                <a:ea typeface="Arial"/>
                <a:cs typeface="Arial"/>
                <a:sym typeface="Arial"/>
              </a:rPr>
              <a:t>EU:n POLITIIKAN TOIMEENPANOELIN</a:t>
            </a:r>
            <a:endParaRPr/>
          </a:p>
        </p:txBody>
      </p:sp>
      <p:sp>
        <p:nvSpPr>
          <p:cNvPr id="149" name="Google Shape;149;p30"/>
          <p:cNvSpPr txBox="1"/>
          <p:nvPr/>
        </p:nvSpPr>
        <p:spPr>
          <a:xfrm>
            <a:off x="1" y="6539036"/>
            <a:ext cx="323528" cy="202332"/>
          </a:xfrm>
          <a:prstGeom prst="rect">
            <a:avLst/>
          </a:prstGeom>
          <a:solidFill>
            <a:srgbClr val="034EA2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fi-FI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sz="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15_Title Slide" showMasterSp="0">
  <p:cSld name="15_Title Slide"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" name="Google Shape;151;p3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947059" y="6124448"/>
            <a:ext cx="1946977" cy="510806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Google Shape;152;p31"/>
          <p:cNvSpPr txBox="1"/>
          <p:nvPr/>
        </p:nvSpPr>
        <p:spPr>
          <a:xfrm>
            <a:off x="552339" y="6467128"/>
            <a:ext cx="2074607" cy="2827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-FI" sz="825">
                <a:solidFill>
                  <a:srgbClr val="606060"/>
                </a:solidFill>
                <a:latin typeface="Arial"/>
                <a:ea typeface="Arial"/>
                <a:cs typeface="Arial"/>
                <a:sym typeface="Arial"/>
              </a:rPr>
              <a:t>EU:n POLITIIKAN TOIMEENPANOELIN</a:t>
            </a:r>
            <a:endParaRPr/>
          </a:p>
        </p:txBody>
      </p:sp>
      <p:sp>
        <p:nvSpPr>
          <p:cNvPr id="153" name="Google Shape;153;p31"/>
          <p:cNvSpPr txBox="1"/>
          <p:nvPr/>
        </p:nvSpPr>
        <p:spPr>
          <a:xfrm>
            <a:off x="1" y="6539036"/>
            <a:ext cx="323528" cy="202332"/>
          </a:xfrm>
          <a:prstGeom prst="rect">
            <a:avLst/>
          </a:prstGeom>
          <a:solidFill>
            <a:srgbClr val="034EA2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fi-FI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sz="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SzPts val="2000"/>
              <a:buFont typeface="Verdana"/>
              <a:buNone/>
              <a:defRPr sz="2000"/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SzPts val="1800"/>
              <a:buFont typeface="Verdana"/>
              <a:buNone/>
              <a:defRPr sz="1800"/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0F5494"/>
              </a:buClr>
              <a:buSzPts val="1600"/>
              <a:buFont typeface="Verdana"/>
              <a:buNone/>
              <a:defRPr sz="1600"/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/>
        </p:txBody>
      </p:sp>
      <p:sp>
        <p:nvSpPr>
          <p:cNvPr id="34" name="Google Shape;34;p4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4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16_Title Slide" showMasterSp="0">
  <p:cSld name="16_Title Slide"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Google Shape;155;p3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947059" y="6124448"/>
            <a:ext cx="1946977" cy="510806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Google Shape;156;p32"/>
          <p:cNvSpPr txBox="1"/>
          <p:nvPr/>
        </p:nvSpPr>
        <p:spPr>
          <a:xfrm>
            <a:off x="552339" y="6467128"/>
            <a:ext cx="2074607" cy="2827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-FI" sz="825">
                <a:solidFill>
                  <a:srgbClr val="606060"/>
                </a:solidFill>
                <a:latin typeface="Arial"/>
                <a:ea typeface="Arial"/>
                <a:cs typeface="Arial"/>
                <a:sym typeface="Arial"/>
              </a:rPr>
              <a:t>EU:n POLITIIKAN TOIMEENPANOELIN</a:t>
            </a:r>
            <a:endParaRPr/>
          </a:p>
        </p:txBody>
      </p:sp>
      <p:sp>
        <p:nvSpPr>
          <p:cNvPr id="157" name="Google Shape;157;p32"/>
          <p:cNvSpPr txBox="1"/>
          <p:nvPr/>
        </p:nvSpPr>
        <p:spPr>
          <a:xfrm>
            <a:off x="1" y="6539036"/>
            <a:ext cx="323528" cy="202332"/>
          </a:xfrm>
          <a:prstGeom prst="rect">
            <a:avLst/>
          </a:prstGeom>
          <a:solidFill>
            <a:srgbClr val="034EA2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fi-FI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sz="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17_Title Slide" showMasterSp="0">
  <p:cSld name="17_Title Slide"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9" name="Google Shape;159;p3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947059" y="6124448"/>
            <a:ext cx="1946977" cy="510806"/>
          </a:xfrm>
          <a:prstGeom prst="rect">
            <a:avLst/>
          </a:prstGeom>
          <a:noFill/>
          <a:ln>
            <a:noFill/>
          </a:ln>
        </p:spPr>
      </p:pic>
      <p:sp>
        <p:nvSpPr>
          <p:cNvPr id="160" name="Google Shape;160;p33"/>
          <p:cNvSpPr txBox="1"/>
          <p:nvPr/>
        </p:nvSpPr>
        <p:spPr>
          <a:xfrm>
            <a:off x="552339" y="6467128"/>
            <a:ext cx="2074607" cy="2827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-FI" sz="825">
                <a:solidFill>
                  <a:srgbClr val="606060"/>
                </a:solidFill>
                <a:latin typeface="Arial"/>
                <a:ea typeface="Arial"/>
                <a:cs typeface="Arial"/>
                <a:sym typeface="Arial"/>
              </a:rPr>
              <a:t>EU:n POLITIIKAN TOIMEENPANOELIN</a:t>
            </a:r>
            <a:endParaRPr/>
          </a:p>
        </p:txBody>
      </p:sp>
      <p:sp>
        <p:nvSpPr>
          <p:cNvPr id="161" name="Google Shape;161;p33"/>
          <p:cNvSpPr txBox="1"/>
          <p:nvPr/>
        </p:nvSpPr>
        <p:spPr>
          <a:xfrm>
            <a:off x="1" y="6539036"/>
            <a:ext cx="323528" cy="202332"/>
          </a:xfrm>
          <a:prstGeom prst="rect">
            <a:avLst/>
          </a:prstGeom>
          <a:solidFill>
            <a:srgbClr val="034EA2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fi-FI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sz="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18_Title Slide" showMasterSp="0">
  <p:cSld name="18_Title Slide"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" name="Google Shape;163;p3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947059" y="6124448"/>
            <a:ext cx="1946977" cy="510806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Google Shape;164;p34"/>
          <p:cNvSpPr txBox="1"/>
          <p:nvPr/>
        </p:nvSpPr>
        <p:spPr>
          <a:xfrm>
            <a:off x="552339" y="6467128"/>
            <a:ext cx="2074607" cy="2827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-FI" sz="825">
                <a:solidFill>
                  <a:srgbClr val="606060"/>
                </a:solidFill>
                <a:latin typeface="Arial"/>
                <a:ea typeface="Arial"/>
                <a:cs typeface="Arial"/>
                <a:sym typeface="Arial"/>
              </a:rPr>
              <a:t>EU:n POLITIIKAN TOIMEENPANOELIN</a:t>
            </a:r>
            <a:endParaRPr/>
          </a:p>
        </p:txBody>
      </p:sp>
      <p:sp>
        <p:nvSpPr>
          <p:cNvPr id="165" name="Google Shape;165;p34"/>
          <p:cNvSpPr txBox="1"/>
          <p:nvPr/>
        </p:nvSpPr>
        <p:spPr>
          <a:xfrm>
            <a:off x="1" y="6539036"/>
            <a:ext cx="323528" cy="202332"/>
          </a:xfrm>
          <a:prstGeom prst="rect">
            <a:avLst/>
          </a:prstGeom>
          <a:solidFill>
            <a:srgbClr val="034EA2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fi-FI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sz="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19_Title Slide">
  <p:cSld name="19_Title Slide"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20_Title Slide">
  <p:cSld name="20_Title Slide"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21_Title Slide">
  <p:cSld name="21_Title Slide"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1_Title and Content">
  <p:cSld name="1_Title and Content"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re et sous-titre" type="tx">
  <p:cSld name="TITLE_AND_BODY"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9"/>
          <p:cNvSpPr txBox="1"/>
          <p:nvPr>
            <p:ph type="title"/>
          </p:nvPr>
        </p:nvSpPr>
        <p:spPr>
          <a:xfrm>
            <a:off x="892970" y="1151932"/>
            <a:ext cx="7358063" cy="2321719"/>
          </a:xfrm>
          <a:prstGeom prst="rect">
            <a:avLst/>
          </a:prstGeom>
          <a:noFill/>
          <a:ln>
            <a:noFill/>
          </a:ln>
        </p:spPr>
        <p:txBody>
          <a:bodyPr anchorCtr="0" anchor="b" bIns="32125" lIns="64275" spcFirstLastPara="1" rIns="64275" wrap="square" tIns="321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250" u="none" cap="none" strike="noStrik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250" u="none" cap="none" strike="noStrik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250" u="none" cap="none" strike="noStrik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250" u="none" cap="none" strike="noStrik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250" u="none" cap="none" strike="noStrik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250" u="none" cap="none" strike="noStrik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250" u="none" cap="none" strike="noStrik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250" u="none" cap="none" strike="noStrik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250" u="none" cap="none" strike="noStrik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72" name="Google Shape;172;p39"/>
          <p:cNvSpPr txBox="1"/>
          <p:nvPr>
            <p:ph idx="1" type="body"/>
          </p:nvPr>
        </p:nvSpPr>
        <p:spPr>
          <a:xfrm>
            <a:off x="892970" y="3536156"/>
            <a:ext cx="7358063" cy="794742"/>
          </a:xfrm>
          <a:prstGeom prst="rect">
            <a:avLst/>
          </a:prstGeom>
          <a:noFill/>
          <a:ln>
            <a:noFill/>
          </a:ln>
        </p:spPr>
        <p:txBody>
          <a:bodyPr anchorCtr="0" anchor="t" bIns="32125" lIns="64275" spcFirstLastPara="1" rIns="64275" wrap="square" tIns="32125"/>
          <a:lstStyle>
            <a:lvl1pPr indent="-228600" lvl="0" marL="45720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50"/>
              <a:buFont typeface="Verdana"/>
              <a:buNone/>
              <a:defRPr b="0" i="1" sz="1650" u="none" cap="none" strike="noStrik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228600" lvl="1" marL="914400" marR="0" rtl="0" algn="ctr">
              <a:spcBef>
                <a:spcPts val="0"/>
              </a:spcBef>
              <a:spcAft>
                <a:spcPts val="0"/>
              </a:spcAft>
              <a:buClr>
                <a:srgbClr val="009FBA"/>
              </a:buClr>
              <a:buSzPts val="1650"/>
              <a:buFont typeface="Verdana"/>
              <a:buNone/>
              <a:defRPr b="1" i="0" sz="1650" u="none" cap="none" strike="noStrik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228600" lvl="2" marL="1371600" marR="0" rtl="0" algn="ctr">
              <a:spcBef>
                <a:spcPts val="0"/>
              </a:spcBef>
              <a:spcAft>
                <a:spcPts val="0"/>
              </a:spcAft>
              <a:buClr>
                <a:srgbClr val="0F5494"/>
              </a:buClr>
              <a:buSzPts val="1650"/>
              <a:buFont typeface="Verdana"/>
              <a:buNone/>
              <a:defRPr b="0" i="0" sz="1650" u="none" cap="none" strike="noStrik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228600" lvl="3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50"/>
              <a:buFont typeface="Arial"/>
              <a:buNone/>
              <a:defRPr b="0" i="0" sz="16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50"/>
              <a:buFont typeface="Arial"/>
              <a:buNone/>
              <a:defRPr b="0" i="0" sz="16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23850" lvl="5" marL="27432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23850" lvl="6" marL="32004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23850" lvl="7" marL="36576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23850" lvl="8" marL="41148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2_Title and Content">
  <p:cSld name="2_Title and Content">
    <p:bg>
      <p:bgPr>
        <a:solidFill>
          <a:schemeClr val="lt1"/>
        </a:solidFill>
      </p:bgPr>
    </p:bg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" name="Google Shape;174;p40"/>
          <p:cNvPicPr preferRelativeResize="0"/>
          <p:nvPr/>
        </p:nvPicPr>
        <p:blipFill rotWithShape="1">
          <a:blip r:embed="rId2">
            <a:alphaModFix/>
          </a:blip>
          <a:srcRect b="1700" l="0" r="0" t="14410"/>
          <a:stretch/>
        </p:blipFill>
        <p:spPr>
          <a:xfrm>
            <a:off x="0" y="1104900"/>
            <a:ext cx="9144000" cy="57531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OGO CE-EN-quadri.eps" id="175" name="Google Shape;175;p4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906001" y="332656"/>
            <a:ext cx="1584325" cy="1100138"/>
          </a:xfrm>
          <a:prstGeom prst="rect">
            <a:avLst/>
          </a:prstGeom>
          <a:noFill/>
          <a:ln>
            <a:noFill/>
          </a:ln>
        </p:spPr>
      </p:pic>
      <p:sp>
        <p:nvSpPr>
          <p:cNvPr id="176" name="Google Shape;176;p40"/>
          <p:cNvSpPr/>
          <p:nvPr/>
        </p:nvSpPr>
        <p:spPr>
          <a:xfrm>
            <a:off x="4230001" y="6669360"/>
            <a:ext cx="684213" cy="215900"/>
          </a:xfrm>
          <a:prstGeom prst="rect">
            <a:avLst/>
          </a:prstGeom>
          <a:solidFill>
            <a:srgbClr val="133176"/>
          </a:solidFill>
          <a:ln cap="flat" cmpd="sng" w="9525">
            <a:solidFill>
              <a:srgbClr val="133176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35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77" name="Google Shape;177;p40"/>
          <p:cNvSpPr txBox="1"/>
          <p:nvPr>
            <p:ph type="title"/>
          </p:nvPr>
        </p:nvSpPr>
        <p:spPr>
          <a:xfrm>
            <a:off x="457306" y="2708920"/>
            <a:ext cx="3682646" cy="2880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2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250" u="none" cap="none" strike="noStrik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250" u="none" cap="none" strike="noStrik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250" u="none" cap="none" strike="noStrik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250" u="none" cap="none" strike="noStrik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250" u="none" cap="none" strike="noStrik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250" u="none" cap="none" strike="noStrik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250" u="none" cap="none" strike="noStrik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250" u="none" cap="none" strike="noStrik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78" name="Google Shape;178;p40"/>
          <p:cNvSpPr txBox="1"/>
          <p:nvPr/>
        </p:nvSpPr>
        <p:spPr>
          <a:xfrm>
            <a:off x="552339" y="6467128"/>
            <a:ext cx="2074607" cy="2827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-FI" sz="825">
                <a:solidFill>
                  <a:srgbClr val="606060"/>
                </a:solidFill>
                <a:latin typeface="Arial"/>
                <a:ea typeface="Arial"/>
                <a:cs typeface="Arial"/>
                <a:sym typeface="Arial"/>
              </a:rPr>
              <a:t>EU:n POLITIIKAN TOIMEENPANOELIN</a:t>
            </a:r>
            <a:endParaRPr/>
          </a:p>
        </p:txBody>
      </p:sp>
      <p:sp>
        <p:nvSpPr>
          <p:cNvPr id="179" name="Google Shape;179;p40"/>
          <p:cNvSpPr txBox="1"/>
          <p:nvPr/>
        </p:nvSpPr>
        <p:spPr>
          <a:xfrm>
            <a:off x="1" y="6539036"/>
            <a:ext cx="323528" cy="202332"/>
          </a:xfrm>
          <a:prstGeom prst="rect">
            <a:avLst/>
          </a:prstGeom>
          <a:solidFill>
            <a:srgbClr val="034EA2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fi-FI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sz="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5"/>
          <p:cNvSpPr txBox="1"/>
          <p:nvPr>
            <p:ph type="title"/>
          </p:nvPr>
        </p:nvSpPr>
        <p:spPr>
          <a:xfrm>
            <a:off x="468313" y="1123950"/>
            <a:ext cx="8229600" cy="9366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" type="body"/>
          </p:nvPr>
        </p:nvSpPr>
        <p:spPr>
          <a:xfrm>
            <a:off x="457200" y="2387600"/>
            <a:ext cx="4038600" cy="3633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SzPts val="2800"/>
              <a:buFont typeface="Verdana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SzPts val="2400"/>
              <a:buFont typeface="Verdana"/>
              <a:buChar char="•"/>
              <a:defRPr sz="2400"/>
            </a:lvl2pPr>
            <a:lvl3pPr indent="-228600" lvl="2" marL="1371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40" name="Google Shape;40;p5"/>
          <p:cNvSpPr txBox="1"/>
          <p:nvPr>
            <p:ph idx="2" type="body"/>
          </p:nvPr>
        </p:nvSpPr>
        <p:spPr>
          <a:xfrm>
            <a:off x="4648200" y="2387600"/>
            <a:ext cx="4038600" cy="3633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SzPts val="2800"/>
              <a:buFont typeface="Verdana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SzPts val="2400"/>
              <a:buFont typeface="Verdana"/>
              <a:buChar char="•"/>
              <a:defRPr sz="2400"/>
            </a:lvl2pPr>
            <a:lvl3pPr indent="-228600" lvl="2" marL="1371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41" name="Google Shape;41;p5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5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5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2400"/>
              <a:buFont typeface="Verdana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2000"/>
              <a:buFont typeface="Verdana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rgbClr val="0F5494"/>
              </a:buClr>
              <a:buSzPts val="1800"/>
              <a:buFont typeface="Verdana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47" name="Google Shape;47;p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SzPts val="2400"/>
              <a:buFont typeface="Verdana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SzPts val="2000"/>
              <a:buFont typeface="Verdana"/>
              <a:buChar char="•"/>
              <a:defRPr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400"/>
              <a:buNone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48" name="Google Shape;48;p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2400"/>
              <a:buFont typeface="Verdana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2000"/>
              <a:buFont typeface="Verdana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rgbClr val="0F5494"/>
              </a:buClr>
              <a:buSzPts val="1800"/>
              <a:buFont typeface="Verdana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49" name="Google Shape;49;p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SzPts val="2400"/>
              <a:buFont typeface="Verdana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SzPts val="2000"/>
              <a:buFont typeface="Verdana"/>
              <a:buChar char="•"/>
              <a:defRPr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400"/>
              <a:buNone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50" name="Google Shape;50;p6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6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6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7"/>
          <p:cNvSpPr txBox="1"/>
          <p:nvPr>
            <p:ph type="title"/>
          </p:nvPr>
        </p:nvSpPr>
        <p:spPr>
          <a:xfrm>
            <a:off x="468313" y="1123950"/>
            <a:ext cx="8229600" cy="9366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7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7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7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8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8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8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SzPts val="3200"/>
              <a:buFont typeface="Verdana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SzPts val="2800"/>
              <a:buFont typeface="Verdana"/>
              <a:buChar char="•"/>
              <a:defRPr sz="2800"/>
            </a:lvl2pPr>
            <a:lvl3pPr indent="-228600" lvl="2" marL="1371600" algn="l">
              <a:spcBef>
                <a:spcPts val="480"/>
              </a:spcBef>
              <a:spcAft>
                <a:spcPts val="0"/>
              </a:spcAft>
              <a:buSzPts val="1400"/>
              <a:buNone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/>
        </p:txBody>
      </p:sp>
      <p:sp>
        <p:nvSpPr>
          <p:cNvPr id="65" name="Google Shape;65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SzPts val="1400"/>
              <a:buFont typeface="Verdana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1200"/>
              <a:buFont typeface="Verdana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rgbClr val="0F5494"/>
              </a:buClr>
              <a:buSzPts val="1000"/>
              <a:buFont typeface="Verdana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  <p:sp>
        <p:nvSpPr>
          <p:cNvPr id="66" name="Google Shape;66;p9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9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9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Verdana"/>
              <a:buNone/>
              <a:defRPr b="0" i="1" sz="3200" u="none" cap="none" strike="noStrik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rgbClr val="009FBA"/>
              </a:buClr>
              <a:buSzPts val="2800"/>
              <a:buFont typeface="Verdana"/>
              <a:buNone/>
              <a:defRPr b="1" i="0" sz="2800" u="none" cap="none" strike="noStrik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rgbClr val="0F5494"/>
              </a:buClr>
              <a:buSzPts val="2400"/>
              <a:buFont typeface="Verdana"/>
              <a:buNone/>
              <a:defRPr b="0" i="0" sz="2400" u="none" cap="none" strike="noStrik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2" name="Google Shape;72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SzPts val="1400"/>
              <a:buFont typeface="Verdana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1200"/>
              <a:buFont typeface="Verdana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rgbClr val="0F5494"/>
              </a:buClr>
              <a:buSzPts val="1000"/>
              <a:buFont typeface="Verdana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  <p:sp>
        <p:nvSpPr>
          <p:cNvPr id="73" name="Google Shape;73;p10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0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0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30.xml"/><Relationship Id="rId22" Type="http://schemas.openxmlformats.org/officeDocument/2006/relationships/slideLayout" Target="../slideLayouts/slideLayout32.xml"/><Relationship Id="rId21" Type="http://schemas.openxmlformats.org/officeDocument/2006/relationships/slideLayout" Target="../slideLayouts/slideLayout31.xml"/><Relationship Id="rId24" Type="http://schemas.openxmlformats.org/officeDocument/2006/relationships/slideLayout" Target="../slideLayouts/slideLayout34.xml"/><Relationship Id="rId23" Type="http://schemas.openxmlformats.org/officeDocument/2006/relationships/slideLayout" Target="../slideLayouts/slideLayout33.xml"/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26" Type="http://schemas.openxmlformats.org/officeDocument/2006/relationships/slideLayout" Target="../slideLayouts/slideLayout36.xml"/><Relationship Id="rId25" Type="http://schemas.openxmlformats.org/officeDocument/2006/relationships/slideLayout" Target="../slideLayouts/slideLayout35.xml"/><Relationship Id="rId28" Type="http://schemas.openxmlformats.org/officeDocument/2006/relationships/slideLayout" Target="../slideLayouts/slideLayout38.xml"/><Relationship Id="rId27" Type="http://schemas.openxmlformats.org/officeDocument/2006/relationships/slideLayout" Target="../slideLayouts/slideLayout37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29" Type="http://schemas.openxmlformats.org/officeDocument/2006/relationships/theme" Target="../theme/theme3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24.xml"/><Relationship Id="rId17" Type="http://schemas.openxmlformats.org/officeDocument/2006/relationships/slideLayout" Target="../slideLayouts/slideLayout27.xml"/><Relationship Id="rId16" Type="http://schemas.openxmlformats.org/officeDocument/2006/relationships/slideLayout" Target="../slideLayouts/slideLayout26.xml"/><Relationship Id="rId19" Type="http://schemas.openxmlformats.org/officeDocument/2006/relationships/slideLayout" Target="../slideLayouts/slideLayout29.xml"/><Relationship Id="rId18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468313" y="1123950"/>
            <a:ext cx="8229600" cy="9366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000" u="none" cap="none" strike="noStrik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000" u="none" cap="none" strike="noStrik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000" u="none" cap="none" strike="noStrik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000" u="none" cap="none" strike="noStrik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000" u="none" cap="none" strike="noStrik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000" u="none" cap="none" strike="noStrik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000" u="none" cap="none" strike="noStrik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000" u="none" cap="none" strike="noStrik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000" u="none" cap="none" strike="noStrik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457200" y="2387600"/>
            <a:ext cx="8229600" cy="3633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Verdana"/>
              <a:buChar char="•"/>
              <a:defRPr b="0" i="1" sz="2400" u="none" cap="none" strike="noStrik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009FBA"/>
              </a:buClr>
              <a:buSzPts val="2000"/>
              <a:buFont typeface="Verdana"/>
              <a:buChar char="•"/>
              <a:defRPr b="1" i="0" sz="2000" u="none" cap="none" strike="noStrik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228600" lvl="2" marL="1371600" marR="0" rtl="0" algn="l">
              <a:spcBef>
                <a:spcPts val="28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7600" u="none" cap="none" strike="noStrik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7600" u="none" cap="none" strike="noStrik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7600" u="none" cap="none" strike="noStrik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7600" u="none" cap="none" strike="noStrik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7600" u="none" cap="none" strike="noStrik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7600" u="none" cap="none" strike="noStrik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7600" u="none" cap="none" strike="noStrik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7600" u="none" cap="none" strike="noStrik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7600" u="none" cap="none" strike="noStrik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7600" u="none" cap="none" strike="noStrik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7600" u="none" cap="none" strike="noStrik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7600" u="none" cap="none" strike="noStrik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7600" u="none" cap="none" strike="noStrik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7600" u="none" cap="none" strike="noStrik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7600" u="none" cap="none" strike="noStrik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7600" u="none" cap="none" strike="noStrik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13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6948265" y="6125866"/>
            <a:ext cx="1947315" cy="510924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3"/>
          <p:cNvSpPr txBox="1"/>
          <p:nvPr/>
        </p:nvSpPr>
        <p:spPr>
          <a:xfrm>
            <a:off x="543523" y="6467128"/>
            <a:ext cx="2092239" cy="2827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-FI" sz="825" u="none" cap="none" strike="noStrike">
                <a:solidFill>
                  <a:srgbClr val="606060"/>
                </a:solidFill>
                <a:latin typeface="Arial"/>
                <a:ea typeface="Arial"/>
                <a:cs typeface="Arial"/>
                <a:sym typeface="Arial"/>
              </a:rPr>
              <a:t>EU:N POLITIIKAN TOIMEENPANOELIN</a:t>
            </a:r>
            <a:endParaRPr/>
          </a:p>
        </p:txBody>
      </p:sp>
      <p:sp>
        <p:nvSpPr>
          <p:cNvPr id="91" name="Google Shape;91;p13"/>
          <p:cNvSpPr txBox="1"/>
          <p:nvPr/>
        </p:nvSpPr>
        <p:spPr>
          <a:xfrm>
            <a:off x="1" y="6539036"/>
            <a:ext cx="323528" cy="202332"/>
          </a:xfrm>
          <a:prstGeom prst="rect">
            <a:avLst/>
          </a:prstGeom>
          <a:solidFill>
            <a:srgbClr val="034EA2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fi-FI" sz="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  <p:sldLayoutId id="2147483671" r:id="rId14"/>
    <p:sldLayoutId id="2147483672" r:id="rId15"/>
    <p:sldLayoutId id="2147483673" r:id="rId16"/>
    <p:sldLayoutId id="2147483674" r:id="rId17"/>
    <p:sldLayoutId id="2147483675" r:id="rId18"/>
    <p:sldLayoutId id="2147483676" r:id="rId19"/>
    <p:sldLayoutId id="2147483677" r:id="rId20"/>
    <p:sldLayoutId id="2147483678" r:id="rId21"/>
    <p:sldLayoutId id="2147483679" r:id="rId22"/>
    <p:sldLayoutId id="2147483680" r:id="rId23"/>
    <p:sldLayoutId id="2147483681" r:id="rId24"/>
    <p:sldLayoutId id="2147483682" r:id="rId25"/>
    <p:sldLayoutId id="2147483683" r:id="rId26"/>
    <p:sldLayoutId id="2147483684" r:id="rId27"/>
    <p:sldLayoutId id="2147483685" r:id="rId28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1.jpg"/><Relationship Id="rId4" Type="http://schemas.openxmlformats.org/officeDocument/2006/relationships/image" Target="../media/image16.jpg"/><Relationship Id="rId5" Type="http://schemas.openxmlformats.org/officeDocument/2006/relationships/image" Target="../media/image8.jpg"/><Relationship Id="rId6" Type="http://schemas.openxmlformats.org/officeDocument/2006/relationships/image" Target="../media/image9.jpg"/><Relationship Id="rId7" Type="http://schemas.openxmlformats.org/officeDocument/2006/relationships/image" Target="../media/image18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7.png"/><Relationship Id="rId4" Type="http://schemas.openxmlformats.org/officeDocument/2006/relationships/image" Target="../media/image7.png"/><Relationship Id="rId5" Type="http://schemas.openxmlformats.org/officeDocument/2006/relationships/image" Target="../media/image1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4.png"/><Relationship Id="rId4" Type="http://schemas.openxmlformats.org/officeDocument/2006/relationships/image" Target="../media/image1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ec.europa.eu/commission/consultation-future-europe" TargetMode="External"/><Relationship Id="rId4" Type="http://schemas.openxmlformats.org/officeDocument/2006/relationships/image" Target="../media/image19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Relationship Id="rId4" Type="http://schemas.openxmlformats.org/officeDocument/2006/relationships/image" Target="../media/image10.png"/><Relationship Id="rId5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9" name="Google Shape;189;p4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93195" y="2867102"/>
            <a:ext cx="758201" cy="531491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" name="Google Shape;190;p4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732837" y="2845658"/>
            <a:ext cx="758201" cy="531491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" name="Google Shape;191;p4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382685" y="2845658"/>
            <a:ext cx="788792" cy="5529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" name="Google Shape;192;p4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790397" y="2834935"/>
            <a:ext cx="788792" cy="5529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" name="Google Shape;193;p4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4140547" y="2845658"/>
            <a:ext cx="788792" cy="55293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94" name="Google Shape;194;p42"/>
          <p:cNvGraphicFramePr/>
          <p:nvPr/>
        </p:nvGraphicFramePr>
        <p:xfrm>
          <a:off x="1332236" y="3606026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{C596EAAD-27BE-412A-A910-CC23978B92C2}</a:tableStyleId>
              </a:tblPr>
              <a:tblGrid>
                <a:gridCol w="1296000"/>
                <a:gridCol w="1296000"/>
                <a:gridCol w="1296000"/>
                <a:gridCol w="1296000"/>
                <a:gridCol w="1296000"/>
              </a:tblGrid>
              <a:tr h="10972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i-FI" sz="1400" u="none" cap="none" strike="noStrike">
                          <a:solidFill>
                            <a:schemeClr val="lt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 Jatketaan entiseen tapaan</a:t>
                      </a:r>
                      <a:endParaRPr b="1" sz="1400" u="none" cap="none" strike="noStrike">
                        <a:solidFill>
                          <a:schemeClr val="lt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4300" marB="34300" marR="68575" marL="6857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i-FI" sz="1400" u="none" cap="none" strike="noStrike">
                          <a:solidFill>
                            <a:schemeClr val="lt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2. Sisä-markkinat etusijalle</a:t>
                      </a:r>
                      <a:endParaRPr b="1" sz="1400" u="none" cap="none" strike="noStrike">
                        <a:solidFill>
                          <a:schemeClr val="lt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4300" marB="34300" marR="68575" marL="6857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i-FI" sz="1400" u="none" cap="none" strike="noStrike">
                          <a:solidFill>
                            <a:schemeClr val="lt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3. Halukkaat tekevät </a:t>
                      </a:r>
                      <a:br>
                        <a:rPr lang="fi-FI" sz="1000" u="none" cap="none" strike="noStrike"/>
                      </a:br>
                      <a:r>
                        <a:rPr b="1" lang="fi-FI" sz="1400" u="none" cap="none" strike="noStrike">
                          <a:solidFill>
                            <a:schemeClr val="lt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enemmän yhdessä</a:t>
                      </a:r>
                      <a:endParaRPr b="1" sz="1400" u="none" cap="none" strike="noStrike">
                        <a:solidFill>
                          <a:schemeClr val="lt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4300" marB="34300" marR="68575" marL="6857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i-FI" sz="1400" u="none" cap="none" strike="noStrike">
                          <a:solidFill>
                            <a:schemeClr val="lt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4. Tehdään vähemmän mutta tehok-kaammin</a:t>
                      </a:r>
                      <a:endParaRPr b="1" sz="1400" u="none" cap="none" strike="noStrike">
                        <a:solidFill>
                          <a:schemeClr val="lt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4300" marB="34300" marR="68575" marL="6857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i-FI" sz="1400" u="none" cap="none" strike="noStrike">
                          <a:solidFill>
                            <a:schemeClr val="lt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5. Tehdään paljon enemmän asioita yhdessä</a:t>
                      </a:r>
                      <a:endParaRPr b="1" sz="1400" u="none" cap="none" strike="noStrike">
                        <a:solidFill>
                          <a:schemeClr val="lt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4300" marB="34300" marR="68575" marL="68575"/>
                </a:tc>
              </a:tr>
            </a:tbl>
          </a:graphicData>
        </a:graphic>
      </p:graphicFrame>
      <p:cxnSp>
        <p:nvCxnSpPr>
          <p:cNvPr id="195" name="Google Shape;195;p42"/>
          <p:cNvCxnSpPr/>
          <p:nvPr/>
        </p:nvCxnSpPr>
        <p:spPr>
          <a:xfrm>
            <a:off x="2628380" y="3105560"/>
            <a:ext cx="0" cy="1944216"/>
          </a:xfrm>
          <a:prstGeom prst="straightConnector1">
            <a:avLst/>
          </a:prstGeom>
          <a:noFill/>
          <a:ln>
            <a:noFill/>
          </a:ln>
        </p:spPr>
      </p:cxnSp>
      <p:sp>
        <p:nvSpPr>
          <p:cNvPr id="196" name="Google Shape;196;p42"/>
          <p:cNvSpPr txBox="1"/>
          <p:nvPr/>
        </p:nvSpPr>
        <p:spPr>
          <a:xfrm>
            <a:off x="1277634" y="944724"/>
            <a:ext cx="6723366" cy="3240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69081" lvl="0" marL="269081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i-FI" sz="1650" u="none" cap="none" strike="noStrike">
                <a:solidFill>
                  <a:srgbClr val="606060"/>
                </a:solidFill>
                <a:latin typeface="Arial"/>
                <a:ea typeface="Arial"/>
                <a:cs typeface="Arial"/>
                <a:sym typeface="Arial"/>
              </a:rPr>
              <a:t>Valkoinen kirja Euroopan tulevaisuudesta </a:t>
            </a:r>
            <a:endParaRPr/>
          </a:p>
          <a:p>
            <a:pPr indent="-269081" lvl="0" marL="269081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i-FI" sz="1650" u="none" cap="none" strike="noStrike">
                <a:solidFill>
                  <a:srgbClr val="606060"/>
                </a:solidFill>
                <a:latin typeface="Arial"/>
                <a:ea typeface="Arial"/>
                <a:cs typeface="Arial"/>
                <a:sym typeface="Arial"/>
              </a:rPr>
              <a:t>Viisi skenaariota 27 jäsenmaan unionille vuoteen 2025 mennessä</a:t>
            </a:r>
            <a:endParaRPr/>
          </a:p>
        </p:txBody>
      </p:sp>
      <p:sp>
        <p:nvSpPr>
          <p:cNvPr id="197" name="Google Shape;197;p42"/>
          <p:cNvSpPr txBox="1"/>
          <p:nvPr/>
        </p:nvSpPr>
        <p:spPr>
          <a:xfrm>
            <a:off x="1425006" y="5461052"/>
            <a:ext cx="2268252" cy="2539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i-FI" sz="1050" u="none" cap="none" strike="noStrike">
                <a:solidFill>
                  <a:srgbClr val="20C4F4"/>
                </a:solidFill>
                <a:latin typeface="Arial"/>
                <a:ea typeface="Arial"/>
                <a:cs typeface="Arial"/>
                <a:sym typeface="Arial"/>
              </a:rPr>
              <a:t>#BetterRegulation</a:t>
            </a:r>
            <a:endParaRPr b="1" i="0" sz="1050" u="none" cap="none" strike="noStrike">
              <a:solidFill>
                <a:srgbClr val="CBA85B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3" name="Google Shape;203;p4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23629" y="1757162"/>
            <a:ext cx="1354007" cy="972108"/>
          </a:xfrm>
          <a:prstGeom prst="rect">
            <a:avLst/>
          </a:prstGeom>
          <a:noFill/>
          <a:ln>
            <a:noFill/>
          </a:ln>
        </p:spPr>
      </p:pic>
      <p:sp>
        <p:nvSpPr>
          <p:cNvPr id="204" name="Google Shape;204;p43"/>
          <p:cNvSpPr txBox="1"/>
          <p:nvPr/>
        </p:nvSpPr>
        <p:spPr>
          <a:xfrm>
            <a:off x="2675194" y="1700809"/>
            <a:ext cx="320792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-FI" sz="1800" u="none" cap="none" strike="noStrike">
                <a:solidFill>
                  <a:srgbClr val="606060"/>
                </a:solidFill>
                <a:latin typeface="Arial"/>
                <a:ea typeface="Arial"/>
                <a:cs typeface="Arial"/>
                <a:sym typeface="Arial"/>
              </a:rPr>
              <a:t>1. Jatketaan entiseen tapaan</a:t>
            </a:r>
            <a:r>
              <a:rPr b="0" i="0" lang="fi-FI" sz="135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 b="1" i="0" sz="1800" u="none" cap="none" strike="noStrike">
              <a:solidFill>
                <a:srgbClr val="60606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5" name="Google Shape;205;p4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266394" y="3020673"/>
            <a:ext cx="1354007" cy="904617"/>
          </a:xfrm>
          <a:prstGeom prst="rect">
            <a:avLst/>
          </a:prstGeom>
          <a:noFill/>
          <a:ln>
            <a:noFill/>
          </a:ln>
        </p:spPr>
      </p:pic>
      <p:sp>
        <p:nvSpPr>
          <p:cNvPr id="206" name="Google Shape;206;p43"/>
          <p:cNvSpPr txBox="1"/>
          <p:nvPr/>
        </p:nvSpPr>
        <p:spPr>
          <a:xfrm>
            <a:off x="2655822" y="3030457"/>
            <a:ext cx="4238437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-FI" sz="1800" u="none" cap="none" strike="noStrike">
                <a:solidFill>
                  <a:srgbClr val="606060"/>
                </a:solidFill>
                <a:latin typeface="Arial"/>
                <a:ea typeface="Arial"/>
                <a:cs typeface="Arial"/>
                <a:sym typeface="Arial"/>
              </a:rPr>
              <a:t>2. Sisämarkkinat etusijalle</a:t>
            </a:r>
            <a:endParaRPr b="1" i="0" sz="1800" u="none" cap="none" strike="noStrike">
              <a:solidFill>
                <a:srgbClr val="60606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43"/>
          <p:cNvSpPr txBox="1"/>
          <p:nvPr/>
        </p:nvSpPr>
        <p:spPr>
          <a:xfrm>
            <a:off x="2675577" y="4153546"/>
            <a:ext cx="364545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-FI" sz="1800" u="none" cap="none" strike="noStrike">
                <a:solidFill>
                  <a:srgbClr val="606060"/>
                </a:solidFill>
                <a:latin typeface="Arial"/>
                <a:ea typeface="Arial"/>
                <a:cs typeface="Arial"/>
                <a:sym typeface="Arial"/>
              </a:rPr>
              <a:t>3. </a:t>
            </a:r>
            <a:r>
              <a:rPr b="0" i="0" lang="fi-FI" sz="1500" u="none" cap="none" strike="noStrike">
                <a:solidFill>
                  <a:srgbClr val="606060"/>
                </a:solidFill>
                <a:latin typeface="Arial"/>
                <a:ea typeface="Arial"/>
                <a:cs typeface="Arial"/>
                <a:sym typeface="Arial"/>
              </a:rPr>
              <a:t>Halukkaat tekevät enemmän yhdessä</a:t>
            </a:r>
            <a:endParaRPr b="1" i="0" sz="1500" u="none" cap="none" strike="noStrike">
              <a:solidFill>
                <a:srgbClr val="60606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8" name="Google Shape;208;p4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312159" y="4170497"/>
            <a:ext cx="1343663" cy="954858"/>
          </a:xfrm>
          <a:prstGeom prst="rect">
            <a:avLst/>
          </a:prstGeom>
          <a:noFill/>
          <a:ln>
            <a:noFill/>
          </a:ln>
        </p:spPr>
      </p:pic>
      <p:sp>
        <p:nvSpPr>
          <p:cNvPr id="209" name="Google Shape;209;p43"/>
          <p:cNvSpPr txBox="1"/>
          <p:nvPr/>
        </p:nvSpPr>
        <p:spPr>
          <a:xfrm>
            <a:off x="2675575" y="3306005"/>
            <a:ext cx="2390398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i-FI" sz="1200" u="none" cap="none" strike="noStrike">
                <a:solidFill>
                  <a:srgbClr val="17A971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r>
              <a:rPr b="0" i="0" lang="fi-FI" sz="1200" u="none" cap="none" strike="noStrike">
                <a:solidFill>
                  <a:srgbClr val="606060"/>
                </a:solidFill>
                <a:latin typeface="Arial"/>
                <a:ea typeface="Arial"/>
                <a:cs typeface="Arial"/>
                <a:sym typeface="Arial"/>
              </a:rPr>
              <a:t> Päätöksenteko yksinkertaistuu</a:t>
            </a:r>
            <a:endParaRPr b="0" i="0" sz="1200" u="none" cap="none" strike="noStrike">
              <a:solidFill>
                <a:srgbClr val="60606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" name="Google Shape;210;p43"/>
          <p:cNvSpPr txBox="1"/>
          <p:nvPr/>
        </p:nvSpPr>
        <p:spPr>
          <a:xfrm>
            <a:off x="2719141" y="2353792"/>
            <a:ext cx="5032147" cy="5078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-FI" sz="135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b="0" i="0" lang="fi-FI" sz="1200" u="none" cap="none" strike="noStrike">
                <a:solidFill>
                  <a:srgbClr val="606060"/>
                </a:solidFill>
                <a:latin typeface="Arial"/>
                <a:ea typeface="Arial"/>
                <a:cs typeface="Arial"/>
                <a:sym typeface="Arial"/>
              </a:rPr>
              <a:t> EU27:n yhtenäisyyttä koetellaan </a:t>
            </a:r>
            <a:r>
              <a:rPr b="0" i="0" lang="fi-FI" sz="135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	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-FI" sz="135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b="0" i="0" lang="fi-FI" sz="1200" u="none" cap="none" strike="noStrike">
                <a:solidFill>
                  <a:srgbClr val="606060"/>
                </a:solidFill>
                <a:latin typeface="Arial"/>
                <a:ea typeface="Arial"/>
                <a:cs typeface="Arial"/>
                <a:sym typeface="Arial"/>
              </a:rPr>
              <a:t> Kuilu lupausten ja konkreettisten tulosten välillä kaventuu hitaasti </a:t>
            </a:r>
            <a:r>
              <a:rPr b="0" i="0" lang="fi-FI" sz="135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	</a:t>
            </a:r>
            <a:endParaRPr/>
          </a:p>
        </p:txBody>
      </p:sp>
      <p:sp>
        <p:nvSpPr>
          <p:cNvPr id="211" name="Google Shape;211;p43"/>
          <p:cNvSpPr txBox="1"/>
          <p:nvPr/>
        </p:nvSpPr>
        <p:spPr>
          <a:xfrm>
            <a:off x="2644995" y="1961377"/>
            <a:ext cx="2440092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i-FI" sz="1200" u="none" cap="none" strike="noStrike">
                <a:solidFill>
                  <a:srgbClr val="17A971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r>
              <a:rPr b="0" i="0" lang="fi-FI" sz="1200" u="none" cap="none" strike="noStrike">
                <a:solidFill>
                  <a:srgbClr val="606060"/>
                </a:solidFill>
                <a:latin typeface="Arial"/>
                <a:ea typeface="Arial"/>
                <a:cs typeface="Arial"/>
                <a:sym typeface="Arial"/>
              </a:rPr>
              <a:t> Saadaan konkreettisia tuloksia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i-FI" sz="1200" u="none" cap="none" strike="noStrike">
                <a:solidFill>
                  <a:srgbClr val="17A971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r>
              <a:rPr b="0" i="0" lang="fi-FI" sz="1200" u="none" cap="none" strike="noStrike">
                <a:solidFill>
                  <a:srgbClr val="606060"/>
                </a:solidFill>
                <a:latin typeface="Arial"/>
                <a:ea typeface="Arial"/>
                <a:cs typeface="Arial"/>
                <a:sym typeface="Arial"/>
              </a:rPr>
              <a:t> EU27:n yhtenäisyys säilyy</a:t>
            </a:r>
            <a:endParaRPr b="1" i="0" sz="1200" u="none" cap="none" strike="noStrike">
              <a:solidFill>
                <a:srgbClr val="60606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2" name="Google Shape;212;p43"/>
          <p:cNvSpPr txBox="1"/>
          <p:nvPr/>
        </p:nvSpPr>
        <p:spPr>
          <a:xfrm>
            <a:off x="2719140" y="3532228"/>
            <a:ext cx="3647152" cy="5078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-FI" sz="135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b="0" i="0" lang="fi-FI" sz="1200" u="none" cap="none" strike="noStrike">
                <a:solidFill>
                  <a:srgbClr val="606060"/>
                </a:solidFill>
                <a:latin typeface="Arial"/>
                <a:ea typeface="Arial"/>
                <a:cs typeface="Arial"/>
                <a:sym typeface="Arial"/>
              </a:rPr>
              <a:t> Kuilu odotusten ja tulosten välillä kasvaa</a:t>
            </a:r>
            <a:r>
              <a:rPr b="0" i="0" lang="fi-FI" sz="135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	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-FI" sz="135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b="0" i="0" lang="fi-FI" sz="1200" u="none" cap="none" strike="noStrike">
                <a:solidFill>
                  <a:srgbClr val="606060"/>
                </a:solidFill>
                <a:latin typeface="Arial"/>
                <a:ea typeface="Arial"/>
                <a:cs typeface="Arial"/>
                <a:sym typeface="Arial"/>
              </a:rPr>
              <a:t> Kansalaisten oikeudet heikkenevät</a:t>
            </a:r>
            <a:endParaRPr b="0" i="0" sz="1200" u="none" cap="none" strike="noStrike">
              <a:solidFill>
                <a:srgbClr val="60606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" name="Google Shape;213;p43"/>
          <p:cNvSpPr txBox="1"/>
          <p:nvPr/>
        </p:nvSpPr>
        <p:spPr>
          <a:xfrm>
            <a:off x="2705989" y="4426128"/>
            <a:ext cx="6074099" cy="4847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i-FI" sz="1200" u="none" cap="none" strike="noStrike">
                <a:solidFill>
                  <a:srgbClr val="17A971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r>
              <a:rPr b="0" i="0" lang="fi-FI" sz="135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b="0" i="0" lang="fi-FI" sz="1200" u="none" cap="none" strike="noStrike">
                <a:solidFill>
                  <a:srgbClr val="606060"/>
                </a:solidFill>
                <a:latin typeface="Arial"/>
                <a:ea typeface="Arial"/>
                <a:cs typeface="Arial"/>
                <a:sym typeface="Arial"/>
              </a:rPr>
              <a:t>EU27:n yhtenäisyys säilyy &amp; jäsenvaltiot voivat tehdä enemmän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i-FI" sz="1200" u="none" cap="none" strike="noStrike">
                <a:solidFill>
                  <a:srgbClr val="17A971"/>
                </a:solidFill>
                <a:latin typeface="Arial"/>
                <a:ea typeface="Arial"/>
                <a:cs typeface="Arial"/>
                <a:sym typeface="Arial"/>
              </a:rPr>
              <a:t>+ </a:t>
            </a:r>
            <a:r>
              <a:rPr b="0" i="0" lang="fi-FI" sz="1200" u="none" cap="none" strike="noStrike">
                <a:solidFill>
                  <a:srgbClr val="606060"/>
                </a:solidFill>
                <a:latin typeface="Arial"/>
                <a:ea typeface="Arial"/>
                <a:cs typeface="Arial"/>
                <a:sym typeface="Arial"/>
              </a:rPr>
              <a:t> Odotusten ja tulosten välinen kuilu kaventuu maissa, jotka haluavat tehdä enemmän</a:t>
            </a:r>
            <a:endParaRPr b="0" i="0" sz="1200" u="none" cap="none" strike="noStrike">
              <a:solidFill>
                <a:srgbClr val="60606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" name="Google Shape;214;p43"/>
          <p:cNvSpPr txBox="1"/>
          <p:nvPr/>
        </p:nvSpPr>
        <p:spPr>
          <a:xfrm>
            <a:off x="2731196" y="4828360"/>
            <a:ext cx="5032147" cy="5078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-FI" sz="135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b="0" i="0" lang="fi-FI" sz="1200" u="none" cap="none" strike="noStrike">
                <a:solidFill>
                  <a:srgbClr val="606060"/>
                </a:solidFill>
                <a:latin typeface="Arial"/>
                <a:ea typeface="Arial"/>
                <a:cs typeface="Arial"/>
                <a:sym typeface="Arial"/>
              </a:rPr>
              <a:t>  Päätöksenteon avoimuus ja vastuuvelvollisuus kyseenalaistuvat</a:t>
            </a:r>
            <a:r>
              <a:rPr b="0" i="0" lang="fi-FI" sz="135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	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-FI" sz="135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b="0" i="0" lang="fi-FI" sz="1200" u="none" cap="none" strike="noStrike">
                <a:solidFill>
                  <a:srgbClr val="606060"/>
                </a:solidFill>
                <a:latin typeface="Arial"/>
                <a:ea typeface="Arial"/>
                <a:cs typeface="Arial"/>
                <a:sym typeface="Arial"/>
              </a:rPr>
              <a:t>  EU:n kansalaisilla erilaiset oikeudet</a:t>
            </a:r>
            <a:r>
              <a:rPr b="0" i="0" lang="fi-FI" sz="135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	</a:t>
            </a:r>
            <a:endParaRPr/>
          </a:p>
        </p:txBody>
      </p:sp>
      <p:sp>
        <p:nvSpPr>
          <p:cNvPr id="215" name="Google Shape;215;p43"/>
          <p:cNvSpPr txBox="1"/>
          <p:nvPr/>
        </p:nvSpPr>
        <p:spPr>
          <a:xfrm>
            <a:off x="2684587" y="3509280"/>
            <a:ext cx="277640" cy="3231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i-FI" sz="1500" u="none" cap="none" strike="noStrike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-</a:t>
            </a:r>
            <a:endParaRPr/>
          </a:p>
        </p:txBody>
      </p:sp>
      <p:sp>
        <p:nvSpPr>
          <p:cNvPr id="216" name="Google Shape;216;p43"/>
          <p:cNvSpPr txBox="1"/>
          <p:nvPr/>
        </p:nvSpPr>
        <p:spPr>
          <a:xfrm>
            <a:off x="2684587" y="3670726"/>
            <a:ext cx="277640" cy="3231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i-FI" sz="1500" u="none" cap="none" strike="noStrike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-</a:t>
            </a:r>
            <a:endParaRPr/>
          </a:p>
        </p:txBody>
      </p:sp>
      <p:sp>
        <p:nvSpPr>
          <p:cNvPr id="217" name="Google Shape;217;p43"/>
          <p:cNvSpPr txBox="1"/>
          <p:nvPr/>
        </p:nvSpPr>
        <p:spPr>
          <a:xfrm>
            <a:off x="2675194" y="2309850"/>
            <a:ext cx="277640" cy="3231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i-FI" sz="1500" u="none" cap="none" strike="noStrike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-</a:t>
            </a:r>
            <a:endParaRPr/>
          </a:p>
        </p:txBody>
      </p:sp>
      <p:sp>
        <p:nvSpPr>
          <p:cNvPr id="218" name="Google Shape;218;p43"/>
          <p:cNvSpPr txBox="1"/>
          <p:nvPr/>
        </p:nvSpPr>
        <p:spPr>
          <a:xfrm>
            <a:off x="2675577" y="2504634"/>
            <a:ext cx="200662" cy="3231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i-FI" sz="1500" u="none" cap="none" strike="noStrike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-</a:t>
            </a:r>
            <a:endParaRPr/>
          </a:p>
        </p:txBody>
      </p:sp>
      <p:sp>
        <p:nvSpPr>
          <p:cNvPr id="219" name="Google Shape;219;p43"/>
          <p:cNvSpPr txBox="1"/>
          <p:nvPr/>
        </p:nvSpPr>
        <p:spPr>
          <a:xfrm>
            <a:off x="2720150" y="4794994"/>
            <a:ext cx="277640" cy="3231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i-FI" sz="1500" u="none" cap="none" strike="noStrike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-</a:t>
            </a:r>
            <a:endParaRPr/>
          </a:p>
        </p:txBody>
      </p:sp>
      <p:sp>
        <p:nvSpPr>
          <p:cNvPr id="220" name="Google Shape;220;p43"/>
          <p:cNvSpPr txBox="1"/>
          <p:nvPr/>
        </p:nvSpPr>
        <p:spPr>
          <a:xfrm>
            <a:off x="2716446" y="4975314"/>
            <a:ext cx="277640" cy="3231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i-FI" sz="1500" u="none" cap="none" strike="noStrike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-</a:t>
            </a:r>
            <a:endParaRPr/>
          </a:p>
        </p:txBody>
      </p:sp>
      <p:sp>
        <p:nvSpPr>
          <p:cNvPr id="221" name="Google Shape;221;p43"/>
          <p:cNvSpPr txBox="1"/>
          <p:nvPr/>
        </p:nvSpPr>
        <p:spPr>
          <a:xfrm>
            <a:off x="1277634" y="944724"/>
            <a:ext cx="6723366" cy="3240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69081" lvl="0" marL="269081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i-FI" sz="1650" u="none" cap="none" strike="noStrike">
                <a:solidFill>
                  <a:srgbClr val="606060"/>
                </a:solidFill>
                <a:latin typeface="Arial"/>
                <a:ea typeface="Arial"/>
                <a:cs typeface="Arial"/>
                <a:sym typeface="Arial"/>
              </a:rPr>
              <a:t>Viisi skenaariota EU:n tulevaisuudelle vuoteen 2025 mennessä</a:t>
            </a:r>
            <a:endParaRPr/>
          </a:p>
        </p:txBody>
      </p:sp>
      <p:sp>
        <p:nvSpPr>
          <p:cNvPr id="222" name="Google Shape;222;p43"/>
          <p:cNvSpPr txBox="1"/>
          <p:nvPr/>
        </p:nvSpPr>
        <p:spPr>
          <a:xfrm>
            <a:off x="1425006" y="5461052"/>
            <a:ext cx="2268252" cy="2539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i-FI" sz="1050" u="none" cap="none" strike="noStrike">
                <a:solidFill>
                  <a:srgbClr val="20C4F4"/>
                </a:solidFill>
                <a:latin typeface="Arial"/>
                <a:ea typeface="Arial"/>
                <a:cs typeface="Arial"/>
                <a:sym typeface="Arial"/>
              </a:rPr>
              <a:t>#BetterRegulation</a:t>
            </a:r>
            <a:endParaRPr b="1" i="0" sz="1050" u="none" cap="none" strike="noStrike">
              <a:solidFill>
                <a:srgbClr val="CBA85B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8" name="Google Shape;228;p4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93658" y="1862826"/>
            <a:ext cx="1343663" cy="954113"/>
          </a:xfrm>
          <a:prstGeom prst="rect">
            <a:avLst/>
          </a:prstGeom>
          <a:noFill/>
          <a:ln>
            <a:noFill/>
          </a:ln>
        </p:spPr>
      </p:pic>
      <p:sp>
        <p:nvSpPr>
          <p:cNvPr id="229" name="Google Shape;229;p44"/>
          <p:cNvSpPr txBox="1"/>
          <p:nvPr/>
        </p:nvSpPr>
        <p:spPr>
          <a:xfrm>
            <a:off x="2789802" y="1754815"/>
            <a:ext cx="4320480" cy="34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-FI" sz="1650" u="none" cap="none" strike="noStrike">
                <a:solidFill>
                  <a:srgbClr val="606060"/>
                </a:solidFill>
                <a:latin typeface="Arial"/>
                <a:ea typeface="Arial"/>
                <a:cs typeface="Arial"/>
                <a:sym typeface="Arial"/>
              </a:rPr>
              <a:t>4. Tehdään yhdessä, mutta tehokkaammin</a:t>
            </a:r>
            <a:endParaRPr b="1" i="0" sz="1650" u="none" cap="none" strike="noStrike">
              <a:solidFill>
                <a:srgbClr val="60606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" name="Google Shape;230;p44"/>
          <p:cNvSpPr txBox="1"/>
          <p:nvPr/>
        </p:nvSpPr>
        <p:spPr>
          <a:xfrm>
            <a:off x="2804964" y="3387981"/>
            <a:ext cx="4226218" cy="3231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-FI" sz="1500" u="none" cap="none" strike="noStrike">
                <a:solidFill>
                  <a:srgbClr val="606060"/>
                </a:solidFill>
                <a:latin typeface="Arial"/>
                <a:ea typeface="Arial"/>
                <a:cs typeface="Arial"/>
                <a:sym typeface="Arial"/>
              </a:rPr>
              <a:t>5. Tehdään paljon enemmän asioita yhdessä </a:t>
            </a:r>
            <a:endParaRPr b="0" i="0" sz="1500" u="none" cap="none" strike="noStrike">
              <a:solidFill>
                <a:srgbClr val="60606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1" name="Google Shape;231;p4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496096" y="3393172"/>
            <a:ext cx="1312556" cy="935196"/>
          </a:xfrm>
          <a:prstGeom prst="rect">
            <a:avLst/>
          </a:prstGeom>
          <a:noFill/>
          <a:ln>
            <a:noFill/>
          </a:ln>
        </p:spPr>
      </p:pic>
      <p:sp>
        <p:nvSpPr>
          <p:cNvPr id="232" name="Google Shape;232;p44"/>
          <p:cNvSpPr txBox="1"/>
          <p:nvPr/>
        </p:nvSpPr>
        <p:spPr>
          <a:xfrm>
            <a:off x="2851178" y="2143676"/>
            <a:ext cx="3542380" cy="4847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i-FI" sz="1200" u="none" cap="none" strike="noStrike">
                <a:solidFill>
                  <a:srgbClr val="17A971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r>
              <a:rPr b="0" i="0" lang="fi-FI" sz="1200" u="none" cap="none" strike="noStrike">
                <a:solidFill>
                  <a:srgbClr val="606060"/>
                </a:solidFill>
                <a:latin typeface="Arial"/>
                <a:ea typeface="Arial"/>
                <a:cs typeface="Arial"/>
                <a:sym typeface="Arial"/>
              </a:rPr>
              <a:t> Toimintaa ainoastaan lisäarvoa tuottavilla aloilla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i-FI" sz="1200" u="none" cap="none" strike="noStrike">
                <a:solidFill>
                  <a:srgbClr val="17A971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r>
              <a:rPr b="0" i="0" lang="fi-FI" sz="135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b="0" i="0" lang="fi-FI" sz="1200" u="none" cap="none" strike="noStrike">
                <a:solidFill>
                  <a:srgbClr val="606060"/>
                </a:solidFill>
                <a:latin typeface="Arial"/>
                <a:ea typeface="Arial"/>
                <a:cs typeface="Arial"/>
                <a:sym typeface="Arial"/>
              </a:rPr>
              <a:t>Toiminta nopeutuu</a:t>
            </a:r>
            <a:endParaRPr/>
          </a:p>
        </p:txBody>
      </p:sp>
      <p:sp>
        <p:nvSpPr>
          <p:cNvPr id="233" name="Google Shape;233;p44"/>
          <p:cNvSpPr txBox="1"/>
          <p:nvPr/>
        </p:nvSpPr>
        <p:spPr>
          <a:xfrm>
            <a:off x="2900981" y="2507572"/>
            <a:ext cx="3647152" cy="3000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-FI" sz="135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b="0" i="0" lang="fi-FI" sz="1200" u="none" cap="none" strike="noStrike">
                <a:solidFill>
                  <a:srgbClr val="606060"/>
                </a:solidFill>
                <a:latin typeface="Arial"/>
                <a:ea typeface="Arial"/>
                <a:cs typeface="Arial"/>
                <a:sym typeface="Arial"/>
              </a:rPr>
              <a:t> Painopistealueita koskevia näkemyseroja  </a:t>
            </a:r>
            <a:r>
              <a:rPr b="0" i="0" lang="fi-FI" sz="135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	</a:t>
            </a:r>
            <a:endParaRPr/>
          </a:p>
        </p:txBody>
      </p:sp>
      <p:sp>
        <p:nvSpPr>
          <p:cNvPr id="234" name="Google Shape;234;p44"/>
          <p:cNvSpPr txBox="1"/>
          <p:nvPr/>
        </p:nvSpPr>
        <p:spPr>
          <a:xfrm>
            <a:off x="2876387" y="3742299"/>
            <a:ext cx="3010761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i-FI" sz="1200" u="none" cap="none" strike="noStrike">
                <a:solidFill>
                  <a:srgbClr val="17A971"/>
                </a:solidFill>
                <a:latin typeface="Arial"/>
                <a:ea typeface="Arial"/>
                <a:cs typeface="Arial"/>
                <a:sym typeface="Arial"/>
              </a:rPr>
              <a:t>+ </a:t>
            </a:r>
            <a:r>
              <a:rPr b="0" i="0" lang="fi-FI" sz="1200" u="none" cap="none" strike="noStrike">
                <a:solidFill>
                  <a:srgbClr val="606060"/>
                </a:solidFill>
                <a:latin typeface="Arial"/>
                <a:ea typeface="Arial"/>
                <a:cs typeface="Arial"/>
                <a:sym typeface="Arial"/>
              </a:rPr>
              <a:t>Päätöksenteko nopeutuu</a:t>
            </a:r>
            <a:endParaRPr b="0" i="0" sz="1200" u="none" cap="none" strike="noStrike">
              <a:solidFill>
                <a:srgbClr val="6060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i-FI" sz="1200" u="none" cap="none" strike="noStrike">
                <a:solidFill>
                  <a:srgbClr val="17A971"/>
                </a:solidFill>
                <a:latin typeface="Arial"/>
                <a:ea typeface="Arial"/>
                <a:cs typeface="Arial"/>
                <a:sym typeface="Arial"/>
              </a:rPr>
              <a:t>+ </a:t>
            </a:r>
            <a:r>
              <a:rPr b="0" i="0" lang="fi-FI" sz="1200" u="none" cap="none" strike="noStrike">
                <a:solidFill>
                  <a:srgbClr val="606060"/>
                </a:solidFill>
                <a:latin typeface="Arial"/>
                <a:ea typeface="Arial"/>
                <a:cs typeface="Arial"/>
                <a:sym typeface="Arial"/>
              </a:rPr>
              <a:t>Kansalaiset saavat enemmän oikeuksia</a:t>
            </a:r>
            <a:endParaRPr/>
          </a:p>
        </p:txBody>
      </p:sp>
      <p:sp>
        <p:nvSpPr>
          <p:cNvPr id="235" name="Google Shape;235;p44"/>
          <p:cNvSpPr txBox="1"/>
          <p:nvPr/>
        </p:nvSpPr>
        <p:spPr>
          <a:xfrm>
            <a:off x="2951177" y="4130732"/>
            <a:ext cx="2954655" cy="3000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-FI" sz="135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b="0" i="0" lang="fi-FI" sz="1200" u="none" cap="none" strike="noStrike">
                <a:solidFill>
                  <a:srgbClr val="606060"/>
                </a:solidFill>
                <a:latin typeface="Arial"/>
                <a:ea typeface="Arial"/>
                <a:cs typeface="Arial"/>
                <a:sym typeface="Arial"/>
              </a:rPr>
              <a:t> Osa yhteiskunnasta vieraantuu</a:t>
            </a:r>
            <a:r>
              <a:rPr b="0" i="0" lang="fi-FI" sz="135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	</a:t>
            </a:r>
            <a:endParaRPr/>
          </a:p>
        </p:txBody>
      </p:sp>
      <p:sp>
        <p:nvSpPr>
          <p:cNvPr id="236" name="Google Shape;236;p44"/>
          <p:cNvSpPr txBox="1"/>
          <p:nvPr/>
        </p:nvSpPr>
        <p:spPr>
          <a:xfrm>
            <a:off x="2876386" y="2484489"/>
            <a:ext cx="277640" cy="3231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i-FI" sz="1500" u="none" cap="none" strike="noStrike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-</a:t>
            </a:r>
            <a:endParaRPr/>
          </a:p>
        </p:txBody>
      </p:sp>
      <p:sp>
        <p:nvSpPr>
          <p:cNvPr id="237" name="Google Shape;237;p44"/>
          <p:cNvSpPr txBox="1"/>
          <p:nvPr/>
        </p:nvSpPr>
        <p:spPr>
          <a:xfrm>
            <a:off x="2900980" y="4098872"/>
            <a:ext cx="277640" cy="3231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i-FI" sz="1500" u="none" cap="none" strike="noStrike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-</a:t>
            </a:r>
            <a:endParaRPr/>
          </a:p>
        </p:txBody>
      </p:sp>
      <p:sp>
        <p:nvSpPr>
          <p:cNvPr id="238" name="Google Shape;238;p44"/>
          <p:cNvSpPr txBox="1"/>
          <p:nvPr/>
        </p:nvSpPr>
        <p:spPr>
          <a:xfrm>
            <a:off x="1277634" y="944724"/>
            <a:ext cx="6723366" cy="3240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69081" lvl="0" marL="269081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i-FI" sz="1650" u="none" cap="none" strike="noStrike">
                <a:solidFill>
                  <a:srgbClr val="606060"/>
                </a:solidFill>
                <a:latin typeface="Arial"/>
                <a:ea typeface="Arial"/>
                <a:cs typeface="Arial"/>
                <a:sym typeface="Arial"/>
              </a:rPr>
              <a:t>Viisi skenaariota EU:n tulevaisuudelle vuoteen 2025 mennessä</a:t>
            </a:r>
            <a:endParaRPr/>
          </a:p>
        </p:txBody>
      </p:sp>
      <p:sp>
        <p:nvSpPr>
          <p:cNvPr id="239" name="Google Shape;239;p44"/>
          <p:cNvSpPr txBox="1"/>
          <p:nvPr/>
        </p:nvSpPr>
        <p:spPr>
          <a:xfrm>
            <a:off x="1425006" y="5461052"/>
            <a:ext cx="2268252" cy="2539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i-FI" sz="1050" u="none" cap="none" strike="noStrike">
                <a:solidFill>
                  <a:srgbClr val="20C4F4"/>
                </a:solidFill>
                <a:latin typeface="Arial"/>
                <a:ea typeface="Arial"/>
                <a:cs typeface="Arial"/>
                <a:sym typeface="Arial"/>
              </a:rPr>
              <a:t>#BetterRegulation</a:t>
            </a:r>
            <a:endParaRPr b="1" i="0" sz="1050" u="none" cap="none" strike="noStrike">
              <a:solidFill>
                <a:srgbClr val="CBA85B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45"/>
          <p:cNvSpPr txBox="1"/>
          <p:nvPr/>
        </p:nvSpPr>
        <p:spPr>
          <a:xfrm>
            <a:off x="1439652" y="1531821"/>
            <a:ext cx="6210690" cy="3000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-FI" sz="135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https://ec.europa.eu/commission/consultation-future-europe</a:t>
            </a:r>
            <a:endParaRPr b="0" i="0" sz="1350" u="none" cap="none" strike="noStrike">
              <a:solidFill>
                <a:srgbClr val="60606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6" name="Google Shape;246;p45"/>
          <p:cNvSpPr txBox="1"/>
          <p:nvPr/>
        </p:nvSpPr>
        <p:spPr>
          <a:xfrm>
            <a:off x="1385646" y="2132856"/>
            <a:ext cx="2970330" cy="3000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-FI" sz="135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	</a:t>
            </a:r>
            <a:endParaRPr/>
          </a:p>
        </p:txBody>
      </p:sp>
      <p:sp>
        <p:nvSpPr>
          <p:cNvPr id="247" name="Google Shape;247;p45"/>
          <p:cNvSpPr txBox="1"/>
          <p:nvPr/>
        </p:nvSpPr>
        <p:spPr>
          <a:xfrm>
            <a:off x="1277634" y="944724"/>
            <a:ext cx="6723366" cy="3240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69081" lvl="0" marL="269081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i-FI" sz="1650" u="none" cap="none" strike="noStrike">
                <a:solidFill>
                  <a:srgbClr val="606060"/>
                </a:solidFill>
                <a:latin typeface="Arial"/>
                <a:ea typeface="Arial"/>
                <a:cs typeface="Arial"/>
                <a:sym typeface="Arial"/>
              </a:rPr>
              <a:t>Kansalaisten kuuleminen Euroopan tulevaisuudesta</a:t>
            </a:r>
            <a:endParaRPr b="1" i="0" sz="1650" u="none" cap="none" strike="noStrike">
              <a:solidFill>
                <a:srgbClr val="60606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8" name="Google Shape;248;p4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08245" y="2132858"/>
            <a:ext cx="4238054" cy="2825369"/>
          </a:xfrm>
          <a:prstGeom prst="rect">
            <a:avLst/>
          </a:prstGeom>
          <a:noFill/>
          <a:ln>
            <a:noFill/>
          </a:ln>
        </p:spPr>
      </p:pic>
      <p:sp>
        <p:nvSpPr>
          <p:cNvPr id="249" name="Google Shape;249;p45"/>
          <p:cNvSpPr/>
          <p:nvPr/>
        </p:nvSpPr>
        <p:spPr>
          <a:xfrm>
            <a:off x="5922150" y="2132858"/>
            <a:ext cx="1512168" cy="17081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-FI" sz="1500" u="none" cap="none" strike="noStrike">
                <a:solidFill>
                  <a:srgbClr val="606060"/>
                </a:solidFill>
                <a:latin typeface="Arial"/>
                <a:ea typeface="Arial"/>
                <a:cs typeface="Arial"/>
                <a:sym typeface="Arial"/>
              </a:rPr>
              <a:t>Osallistu kuulemiseen ja kerro EU:n tulevaisuuteen liittyvät huolesi, toiveesi ja odotuksesi.</a:t>
            </a:r>
            <a:endParaRPr b="0" i="0" sz="1500" u="none" cap="none" strike="noStrike">
              <a:solidFill>
                <a:srgbClr val="60606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5" name="Google Shape;255;p4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57629" y="1268761"/>
            <a:ext cx="257903" cy="375131"/>
          </a:xfrm>
          <a:prstGeom prst="rect">
            <a:avLst/>
          </a:prstGeom>
          <a:noFill/>
          <a:ln>
            <a:noFill/>
          </a:ln>
        </p:spPr>
      </p:pic>
      <p:sp>
        <p:nvSpPr>
          <p:cNvPr id="256" name="Google Shape;256;p46"/>
          <p:cNvSpPr txBox="1"/>
          <p:nvPr/>
        </p:nvSpPr>
        <p:spPr>
          <a:xfrm>
            <a:off x="5116326" y="3191619"/>
            <a:ext cx="2035260" cy="3231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-FI" sz="75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Eurooppa-neuvoston epävirallinen kokous (EU27) Wienissä, Itävallassa </a:t>
            </a:r>
            <a:endParaRPr/>
          </a:p>
        </p:txBody>
      </p:sp>
      <p:sp>
        <p:nvSpPr>
          <p:cNvPr id="257" name="Google Shape;257;p46"/>
          <p:cNvSpPr txBox="1"/>
          <p:nvPr/>
        </p:nvSpPr>
        <p:spPr>
          <a:xfrm>
            <a:off x="2044837" y="4540479"/>
            <a:ext cx="3634861" cy="2077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i-FI" sz="75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Puheenjohtaja Junckerin puhe unionin tilasta 2018</a:t>
            </a:r>
            <a:endParaRPr b="1" i="0" sz="750" u="none" cap="none" strike="noStrike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58" name="Google Shape;258;p4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720024" y="4389751"/>
            <a:ext cx="285865" cy="410930"/>
          </a:xfrm>
          <a:prstGeom prst="rect">
            <a:avLst/>
          </a:prstGeom>
          <a:noFill/>
          <a:ln>
            <a:noFill/>
          </a:ln>
        </p:spPr>
      </p:pic>
      <p:sp>
        <p:nvSpPr>
          <p:cNvPr id="259" name="Google Shape;259;p46"/>
          <p:cNvSpPr txBox="1"/>
          <p:nvPr/>
        </p:nvSpPr>
        <p:spPr>
          <a:xfrm>
            <a:off x="1223628" y="1275432"/>
            <a:ext cx="474810" cy="3231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i-FI" sz="75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Touko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i-FI" sz="75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2018</a:t>
            </a:r>
            <a:endParaRPr b="1" i="0" sz="750" u="none" cap="none" strike="noStrike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0" name="Google Shape;260;p46"/>
          <p:cNvSpPr txBox="1"/>
          <p:nvPr/>
        </p:nvSpPr>
        <p:spPr>
          <a:xfrm>
            <a:off x="1223628" y="2164215"/>
            <a:ext cx="444707" cy="2077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i-FI" sz="75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Syys</a:t>
            </a:r>
            <a:endParaRPr b="1" i="0" sz="750" u="none" cap="none" strike="noStrike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1" name="Google Shape;261;p46"/>
          <p:cNvSpPr txBox="1"/>
          <p:nvPr/>
        </p:nvSpPr>
        <p:spPr>
          <a:xfrm>
            <a:off x="1223629" y="4432467"/>
            <a:ext cx="398116" cy="3231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i-FI" sz="75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Syys</a:t>
            </a:r>
            <a:endParaRPr b="1" i="0" sz="750" u="none" cap="none" strike="noStrike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" name="Google Shape;262;p46"/>
          <p:cNvSpPr/>
          <p:nvPr/>
        </p:nvSpPr>
        <p:spPr>
          <a:xfrm>
            <a:off x="2044837" y="2105557"/>
            <a:ext cx="2797194" cy="7848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-FI" sz="75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Komission tiedonanto määräenemmistöpäätösten käytön lisäämisestä </a:t>
            </a:r>
            <a:r>
              <a:rPr b="1" i="0" lang="fi-FI" sz="75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yhteisen ulkopolitiikan</a:t>
            </a:r>
            <a:r>
              <a:rPr b="0" i="0" lang="fi-FI" sz="75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alalla</a:t>
            </a:r>
            <a:br>
              <a:rPr b="0" i="0" lang="fi-FI" sz="135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</a:br>
            <a:endParaRPr b="1" i="0" sz="750" u="none" cap="none" strike="noStrike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-FI" sz="75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Komission tiedonanto määräenemmistöpäätösten ja tavallisen lainsäätämisjärjestyksen käytön lisäämisestä </a:t>
            </a:r>
            <a:r>
              <a:rPr b="1" i="0" lang="fi-FI" sz="75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sisämarkkina-asioissa</a:t>
            </a:r>
            <a:endParaRPr b="1" i="0" sz="750" u="none" cap="none" strike="noStrike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3" name="Google Shape;263;p46"/>
          <p:cNvSpPr/>
          <p:nvPr/>
        </p:nvSpPr>
        <p:spPr>
          <a:xfrm>
            <a:off x="2025746" y="1320726"/>
            <a:ext cx="2924297" cy="3231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i-FI" sz="75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Komission ehdotus vuoden 2020 jälkeiseksi monivuotiseksi rahoituskehykseksi</a:t>
            </a:r>
            <a:endParaRPr b="0" i="0" sz="750" u="none" cap="none" strike="noStrike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4" name="Google Shape;264;p46"/>
          <p:cNvSpPr/>
          <p:nvPr/>
        </p:nvSpPr>
        <p:spPr>
          <a:xfrm>
            <a:off x="2044836" y="1713141"/>
            <a:ext cx="2568053" cy="3231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-FI" sz="75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Komission tiedonanto </a:t>
            </a:r>
            <a:r>
              <a:rPr b="1" i="0" lang="fi-FI" sz="75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EU:n energia- ja ilmastopolitiikan</a:t>
            </a:r>
            <a:r>
              <a:rPr b="0" i="0" lang="fi-FI" sz="75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tulevaisuudesta</a:t>
            </a:r>
            <a:endParaRPr b="1" i="0" sz="750" u="none" cap="none" strike="noStrike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5" name="Google Shape;265;p46"/>
          <p:cNvSpPr txBox="1"/>
          <p:nvPr/>
        </p:nvSpPr>
        <p:spPr>
          <a:xfrm flipH="1">
            <a:off x="7272301" y="1445459"/>
            <a:ext cx="469217" cy="4385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i-FI" sz="750" u="none" cap="none" strike="noStrik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Touko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750" u="none" cap="none" strike="noStrik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6" name="Google Shape;266;p46"/>
          <p:cNvSpPr txBox="1"/>
          <p:nvPr/>
        </p:nvSpPr>
        <p:spPr>
          <a:xfrm>
            <a:off x="7272300" y="2435913"/>
            <a:ext cx="412292" cy="2077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i-FI" sz="750" u="none" cap="none" strike="noStrik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Kesä</a:t>
            </a:r>
            <a:endParaRPr b="1" i="0" sz="750" u="none" cap="none" strike="noStrik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Google Shape;267;p46"/>
          <p:cNvSpPr txBox="1"/>
          <p:nvPr/>
        </p:nvSpPr>
        <p:spPr>
          <a:xfrm>
            <a:off x="7272301" y="3861049"/>
            <a:ext cx="411221" cy="2077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i-FI" sz="750" u="none" cap="none" strike="noStrik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Loka</a:t>
            </a:r>
            <a:endParaRPr b="1" i="0" sz="750" u="none" cap="none" strike="noStrik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8" name="Google Shape;268;p46"/>
          <p:cNvSpPr/>
          <p:nvPr/>
        </p:nvSpPr>
        <p:spPr>
          <a:xfrm>
            <a:off x="5020989" y="1483455"/>
            <a:ext cx="2130598" cy="3231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i-FI" sz="75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17.5.</a:t>
            </a:r>
            <a:endParaRPr b="0" i="0" sz="750" u="none" cap="none" strike="noStrik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-FI" sz="75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EU:n ja Länsi-Balkanin huippukokous</a:t>
            </a:r>
            <a:endParaRPr b="0" i="0" sz="750" u="none" cap="none" strike="noStrik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9" name="Google Shape;269;p46"/>
          <p:cNvSpPr/>
          <p:nvPr/>
        </p:nvSpPr>
        <p:spPr>
          <a:xfrm>
            <a:off x="5328084" y="3721059"/>
            <a:ext cx="1823503" cy="3231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i-FI" sz="75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18. ja 19.10.</a:t>
            </a:r>
            <a:endParaRPr b="1" i="0" sz="750" u="none" cap="none" strike="noStrik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-FI" sz="75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Eurooppa-neuvosto / EU27 kokoontuu</a:t>
            </a:r>
            <a:endParaRPr b="0" i="0" sz="750" u="none" cap="none" strike="noStrik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" name="Google Shape;270;p46"/>
          <p:cNvSpPr txBox="1"/>
          <p:nvPr/>
        </p:nvSpPr>
        <p:spPr>
          <a:xfrm>
            <a:off x="7272300" y="5219474"/>
            <a:ext cx="692244" cy="3231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i-FI" sz="750" u="none" cap="none" strike="noStrik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Maalis 2019</a:t>
            </a:r>
            <a:endParaRPr b="1" i="0" sz="750" u="none" cap="none" strike="noStrik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1" name="Google Shape;271;p46"/>
          <p:cNvSpPr/>
          <p:nvPr/>
        </p:nvSpPr>
        <p:spPr>
          <a:xfrm>
            <a:off x="4950042" y="4800681"/>
            <a:ext cx="2201544" cy="6694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i-FI" sz="75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30.3.</a:t>
            </a:r>
            <a:endParaRPr b="1" i="0" sz="750" u="none" cap="none" strike="noStrik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-FI" sz="75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Mahdollinen Eurooppa-neuvoston ylimääräinen kokous, jossa tehdään yksimielisesti ensimmäiset päätökset Euroopan tulevaisuudesta (Sibiu, Romania)</a:t>
            </a:r>
            <a:endParaRPr b="0" i="0" sz="750" u="none" cap="none" strike="noStrik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2" name="Google Shape;272;p46"/>
          <p:cNvSpPr txBox="1"/>
          <p:nvPr/>
        </p:nvSpPr>
        <p:spPr>
          <a:xfrm>
            <a:off x="2044837" y="5235152"/>
            <a:ext cx="1374094" cy="3231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i-FI" sz="75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Touko/kesä 2019</a:t>
            </a:r>
            <a:endParaRPr b="1" i="0" sz="750" u="none" cap="none" strike="noStrike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-FI" sz="75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Euroopan parlamentin vaalit</a:t>
            </a:r>
            <a:endParaRPr b="0" i="0" sz="750" u="none" cap="none" strike="noStrike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73" name="Google Shape;273;p4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727876" y="5157193"/>
            <a:ext cx="343389" cy="377728"/>
          </a:xfrm>
          <a:prstGeom prst="rect">
            <a:avLst/>
          </a:prstGeom>
          <a:noFill/>
          <a:ln>
            <a:noFill/>
          </a:ln>
        </p:spPr>
      </p:pic>
      <p:sp>
        <p:nvSpPr>
          <p:cNvPr id="274" name="Google Shape;274;p46"/>
          <p:cNvSpPr txBox="1"/>
          <p:nvPr/>
        </p:nvSpPr>
        <p:spPr>
          <a:xfrm>
            <a:off x="1223628" y="2510899"/>
            <a:ext cx="426438" cy="2077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i-FI" sz="75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Syys</a:t>
            </a:r>
            <a:endParaRPr b="1" i="0" sz="750" u="none" cap="none" strike="noStrike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5" name="Google Shape;275;p46"/>
          <p:cNvSpPr/>
          <p:nvPr/>
        </p:nvSpPr>
        <p:spPr>
          <a:xfrm>
            <a:off x="5315382" y="2341775"/>
            <a:ext cx="1836204" cy="3231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i-FI" sz="75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28. ja 29.6.</a:t>
            </a:r>
            <a:endParaRPr b="0" i="0" sz="750" u="none" cap="none" strike="noStrik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-FI" sz="75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Eurooppa-neuvosto / EU27 kokoontuu </a:t>
            </a:r>
            <a:endParaRPr b="0" i="0" sz="750" u="none" cap="none" strike="noStrik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6" name="Google Shape;276;p46"/>
          <p:cNvSpPr txBox="1"/>
          <p:nvPr/>
        </p:nvSpPr>
        <p:spPr>
          <a:xfrm>
            <a:off x="7272300" y="3266983"/>
            <a:ext cx="431820" cy="2077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i-FI" sz="750" u="none" cap="none" strike="noStrik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Syys</a:t>
            </a:r>
            <a:endParaRPr b="1" i="0" sz="750" u="none" cap="none" strike="noStrik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46"/>
          <p:cNvSpPr/>
          <p:nvPr/>
        </p:nvSpPr>
        <p:spPr>
          <a:xfrm>
            <a:off x="5311404" y="4329521"/>
            <a:ext cx="1840183" cy="3231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i-FI" sz="75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13. ja 14.12.</a:t>
            </a:r>
            <a:endParaRPr b="0" i="0" sz="750" u="none" cap="none" strike="noStrik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-FI" sz="75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Eurooppa-neuvosto / EU27 kokoontuu</a:t>
            </a:r>
            <a:endParaRPr b="0" i="0" sz="750" u="none" cap="none" strike="noStrik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8" name="Google Shape;278;p46"/>
          <p:cNvSpPr txBox="1"/>
          <p:nvPr/>
        </p:nvSpPr>
        <p:spPr>
          <a:xfrm>
            <a:off x="7272301" y="4409384"/>
            <a:ext cx="524060" cy="2077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i-FI" sz="750" u="none" cap="none" strike="noStrik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Joulu</a:t>
            </a:r>
            <a:endParaRPr b="1" i="0" sz="750" u="none" cap="none" strike="noStrik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9" name="Google Shape;279;p46"/>
          <p:cNvSpPr txBox="1"/>
          <p:nvPr/>
        </p:nvSpPr>
        <p:spPr>
          <a:xfrm>
            <a:off x="1223629" y="4918521"/>
            <a:ext cx="382115" cy="3231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i-FI" sz="75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Loka</a:t>
            </a:r>
            <a:endParaRPr b="1" i="0" sz="750" u="none" cap="none" strike="noStrike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0" name="Google Shape;280;p46"/>
          <p:cNvSpPr txBox="1"/>
          <p:nvPr/>
        </p:nvSpPr>
        <p:spPr>
          <a:xfrm>
            <a:off x="2044836" y="4833156"/>
            <a:ext cx="2608748" cy="3231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-FI" sz="75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Aloite </a:t>
            </a:r>
            <a:r>
              <a:rPr b="1" i="0" lang="fi-FI" sz="75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oikeusvaltioperiaatteen</a:t>
            </a:r>
            <a:r>
              <a:rPr b="0" i="0" lang="fi-FI" sz="75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valvonnan lisäämiseksi EU:ssa</a:t>
            </a:r>
            <a:endParaRPr b="1" i="0" sz="750" u="none" cap="none" strike="noStrike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" name="Google Shape;281;p46"/>
          <p:cNvSpPr txBox="1"/>
          <p:nvPr/>
        </p:nvSpPr>
        <p:spPr>
          <a:xfrm>
            <a:off x="1223629" y="1754815"/>
            <a:ext cx="496394" cy="2077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i-FI" sz="75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Kesä</a:t>
            </a:r>
            <a:endParaRPr b="1" i="0" sz="750" u="none" cap="none" strike="noStrike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2" name="Google Shape;282;p46"/>
          <p:cNvSpPr/>
          <p:nvPr/>
        </p:nvSpPr>
        <p:spPr>
          <a:xfrm>
            <a:off x="2044837" y="3050958"/>
            <a:ext cx="2568052" cy="4385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-FI" sz="75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Komission tiedonanto Euroopan syyttäjänviraston toimivaltuuksien mahdollisesta laajentamisesta niin, että ne kattavat </a:t>
            </a:r>
            <a:r>
              <a:rPr b="1" i="0" lang="fi-FI" sz="75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terrorismin torjunnan</a:t>
            </a:r>
            <a:endParaRPr b="1" i="0" sz="750" u="none" cap="none" strike="noStrike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3" name="Google Shape;283;p46"/>
          <p:cNvSpPr txBox="1"/>
          <p:nvPr/>
        </p:nvSpPr>
        <p:spPr>
          <a:xfrm>
            <a:off x="2044837" y="3591018"/>
            <a:ext cx="2976152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-FI" sz="75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Varapuheenjohtaja Frans Timmermansin johtaman työryhmän raportti tavoista lisätä toissijaisuus- ja suhteellisuusperiaatteen sekä paremman sääntelyn periaatteen käyttöä EU:n päivittäisessä toiminnassa</a:t>
            </a:r>
            <a:endParaRPr b="0" i="0" sz="750" u="none" cap="none" strike="noStrike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" name="Google Shape;284;p46"/>
          <p:cNvSpPr txBox="1"/>
          <p:nvPr/>
        </p:nvSpPr>
        <p:spPr>
          <a:xfrm>
            <a:off x="2044836" y="4108866"/>
            <a:ext cx="2392722" cy="3231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-FI" sz="75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Komission tiedonanto </a:t>
            </a:r>
            <a:r>
              <a:rPr b="1" i="0" lang="fi-FI" sz="75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tehokkuuden</a:t>
            </a:r>
            <a:r>
              <a:rPr b="0" i="0" lang="fi-FI" sz="75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lisäämisestä EU:n ohjaimissa</a:t>
            </a:r>
            <a:endParaRPr b="0" i="0" sz="750" u="none" cap="none" strike="noStrike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5" name="Google Shape;285;p46"/>
          <p:cNvSpPr txBox="1"/>
          <p:nvPr/>
        </p:nvSpPr>
        <p:spPr>
          <a:xfrm>
            <a:off x="1277634" y="944724"/>
            <a:ext cx="6723366" cy="3240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69081" lvl="0" marL="269081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i-FI" sz="1200" u="none" cap="none" strike="noStrike">
                <a:solidFill>
                  <a:srgbClr val="606060"/>
                </a:solidFill>
                <a:latin typeface="Arial"/>
                <a:ea typeface="Arial"/>
                <a:cs typeface="Arial"/>
                <a:sym typeface="Arial"/>
              </a:rPr>
              <a:t>Etenemissuunnitelma kohti yhtenäisempää, vahvempaa ja demokraattisempaa unionia </a:t>
            </a:r>
            <a:endParaRPr/>
          </a:p>
        </p:txBody>
      </p:sp>
      <p:cxnSp>
        <p:nvCxnSpPr>
          <p:cNvPr id="286" name="Google Shape;286;p46"/>
          <p:cNvCxnSpPr/>
          <p:nvPr/>
        </p:nvCxnSpPr>
        <p:spPr>
          <a:xfrm>
            <a:off x="7243165" y="1474735"/>
            <a:ext cx="0" cy="3892448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87" name="Google Shape;287;p46"/>
          <p:cNvSpPr/>
          <p:nvPr/>
        </p:nvSpPr>
        <p:spPr>
          <a:xfrm>
            <a:off x="7203920" y="1422168"/>
            <a:ext cx="79107" cy="79107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350" u="none" cap="none" strike="noStrike">
              <a:solidFill>
                <a:srgbClr val="80808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88" name="Google Shape;288;p46"/>
          <p:cNvSpPr/>
          <p:nvPr/>
        </p:nvSpPr>
        <p:spPr>
          <a:xfrm>
            <a:off x="7203920" y="3237633"/>
            <a:ext cx="79107" cy="79107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350" u="none" cap="none" strike="noStrike">
              <a:solidFill>
                <a:srgbClr val="80808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89" name="Google Shape;289;p46"/>
          <p:cNvSpPr/>
          <p:nvPr/>
        </p:nvSpPr>
        <p:spPr>
          <a:xfrm>
            <a:off x="7203920" y="2446256"/>
            <a:ext cx="79107" cy="79107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350" u="none" cap="none" strike="noStrike">
              <a:solidFill>
                <a:srgbClr val="80808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90" name="Google Shape;290;p46"/>
          <p:cNvSpPr/>
          <p:nvPr/>
        </p:nvSpPr>
        <p:spPr>
          <a:xfrm>
            <a:off x="7203920" y="3897495"/>
            <a:ext cx="79107" cy="79107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350" u="none" cap="none" strike="noStrike">
              <a:solidFill>
                <a:srgbClr val="80808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91" name="Google Shape;291;p46"/>
          <p:cNvSpPr/>
          <p:nvPr/>
        </p:nvSpPr>
        <p:spPr>
          <a:xfrm>
            <a:off x="7203920" y="4425394"/>
            <a:ext cx="79107" cy="79107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350" u="none" cap="none" strike="noStrike">
              <a:solidFill>
                <a:srgbClr val="80808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92" name="Google Shape;292;p46"/>
          <p:cNvSpPr/>
          <p:nvPr/>
        </p:nvSpPr>
        <p:spPr>
          <a:xfrm>
            <a:off x="7203920" y="5256932"/>
            <a:ext cx="79107" cy="79107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350" u="none" cap="none" strike="noStrike">
              <a:solidFill>
                <a:srgbClr val="80808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cxnSp>
        <p:nvCxnSpPr>
          <p:cNvPr id="293" name="Google Shape;293;p46"/>
          <p:cNvCxnSpPr/>
          <p:nvPr/>
        </p:nvCxnSpPr>
        <p:spPr>
          <a:xfrm flipH="1">
            <a:off x="1582923" y="1350617"/>
            <a:ext cx="8593" cy="3833709"/>
          </a:xfrm>
          <a:prstGeom prst="straightConnector1">
            <a:avLst/>
          </a:prstGeom>
          <a:noFill/>
          <a:ln cap="flat" cmpd="sng" w="19050">
            <a:solidFill>
              <a:srgbClr val="0070C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94" name="Google Shape;294;p46"/>
          <p:cNvCxnSpPr/>
          <p:nvPr/>
        </p:nvCxnSpPr>
        <p:spPr>
          <a:xfrm flipH="1">
            <a:off x="1585070" y="5197434"/>
            <a:ext cx="4296" cy="283794"/>
          </a:xfrm>
          <a:prstGeom prst="straightConnector1">
            <a:avLst/>
          </a:prstGeom>
          <a:noFill/>
          <a:ln cap="flat" cmpd="sng" w="19050">
            <a:solidFill>
              <a:srgbClr val="0070C0"/>
            </a:solidFill>
            <a:prstDash val="dot"/>
            <a:round/>
            <a:headEnd len="sm" w="sm" type="none"/>
            <a:tailEnd len="sm" w="sm" type="none"/>
          </a:ln>
        </p:spPr>
      </p:cxnSp>
      <p:sp>
        <p:nvSpPr>
          <p:cNvPr id="295" name="Google Shape;295;p46"/>
          <p:cNvSpPr/>
          <p:nvPr/>
        </p:nvSpPr>
        <p:spPr>
          <a:xfrm>
            <a:off x="1547664" y="4989678"/>
            <a:ext cx="79107" cy="79107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350" u="none" cap="none" strike="noStrike">
              <a:solidFill>
                <a:srgbClr val="80808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96" name="Google Shape;296;p46"/>
          <p:cNvSpPr/>
          <p:nvPr/>
        </p:nvSpPr>
        <p:spPr>
          <a:xfrm>
            <a:off x="1547664" y="4450196"/>
            <a:ext cx="79107" cy="79107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350" u="none" cap="none" strike="noStrike">
              <a:solidFill>
                <a:srgbClr val="80808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97" name="Google Shape;297;p46"/>
          <p:cNvSpPr/>
          <p:nvPr/>
        </p:nvSpPr>
        <p:spPr>
          <a:xfrm>
            <a:off x="1547664" y="2572406"/>
            <a:ext cx="79107" cy="79107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350" u="none" cap="none" strike="noStrike">
              <a:solidFill>
                <a:srgbClr val="80808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98" name="Google Shape;298;p46"/>
          <p:cNvSpPr/>
          <p:nvPr/>
        </p:nvSpPr>
        <p:spPr>
          <a:xfrm>
            <a:off x="1547664" y="2198707"/>
            <a:ext cx="79107" cy="79107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350" u="none" cap="none" strike="noStrike">
              <a:solidFill>
                <a:srgbClr val="80808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99" name="Google Shape;299;p46"/>
          <p:cNvSpPr/>
          <p:nvPr/>
        </p:nvSpPr>
        <p:spPr>
          <a:xfrm>
            <a:off x="1547664" y="1806620"/>
            <a:ext cx="79107" cy="79107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350" u="none" cap="none" strike="noStrike">
              <a:solidFill>
                <a:srgbClr val="80808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00" name="Google Shape;300;p46"/>
          <p:cNvSpPr/>
          <p:nvPr/>
        </p:nvSpPr>
        <p:spPr>
          <a:xfrm>
            <a:off x="1547664" y="1343061"/>
            <a:ext cx="79107" cy="79107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350" u="none" cap="none" strike="noStrike">
              <a:solidFill>
                <a:srgbClr val="80808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301" name="Google Shape;301;p4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57629" y="1646802"/>
            <a:ext cx="257903" cy="3751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02" name="Google Shape;302;p4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57629" y="2060782"/>
            <a:ext cx="257903" cy="3751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03" name="Google Shape;303;p4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57629" y="2456096"/>
            <a:ext cx="257903" cy="3751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04" name="Google Shape;304;p4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57629" y="3030429"/>
            <a:ext cx="257903" cy="3751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05" name="Google Shape;305;p4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57629" y="3593929"/>
            <a:ext cx="257903" cy="3751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06" name="Google Shape;306;p4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57629" y="4772761"/>
            <a:ext cx="257903" cy="3751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" name="Google Shape;307;p4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47985" y="4020154"/>
            <a:ext cx="257903" cy="3751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Blank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4_Blank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BC323"/>
      </a:accent1>
      <a:accent2>
        <a:srgbClr val="8CBCCC"/>
      </a:accent2>
      <a:accent3>
        <a:srgbClr val="FEDE96"/>
      </a:accent3>
      <a:accent4>
        <a:srgbClr val="000000"/>
      </a:accent4>
      <a:accent5>
        <a:srgbClr val="FFFFFF"/>
      </a:accent5>
      <a:accent6>
        <a:srgbClr val="808080"/>
      </a:accent6>
      <a:hlink>
        <a:srgbClr val="8CBCCC"/>
      </a:hlink>
      <a:folHlink>
        <a:srgbClr val="FBC32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